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1.11-->
<p:presentation xmlns:r="http://schemas.openxmlformats.org/officeDocument/2006/relationships" xmlns:a="http://schemas.openxmlformats.org/drawingml/2006/main" xmlns:p="http://schemas.openxmlformats.org/presentationml/2006/main">
  <p:sldMasterIdLst>
    <p:sldMasterId id="2147483648" r:id="rId1"/>
  </p:sldMasterIdLst>
  <p:notesMasterIdLst>
    <p:notesMasterId r:id="rId2"/>
  </p:notesMasterIdLst>
  <p:handoutMasterIdLst>
    <p:handoutMasterId r:id="rId3"/>
  </p:handoutMasterIdLst>
  <p:sldIdLst>
    <p:sldId id="479" r:id="rId4"/>
    <p:sldId id="459" r:id="rId5"/>
    <p:sldId id="480" r:id="rId6"/>
    <p:sldId id="411" r:id="rId7"/>
    <p:sldId id="413" r:id="rId8"/>
    <p:sldId id="414" r:id="rId9"/>
    <p:sldId id="415" r:id="rId10"/>
    <p:sldId id="416" r:id="rId11"/>
    <p:sldId id="418" r:id="rId12"/>
    <p:sldId id="419" r:id="rId13"/>
    <p:sldId id="417" r:id="rId14"/>
    <p:sldId id="420" r:id="rId15"/>
    <p:sldId id="421" r:id="rId16"/>
    <p:sldId id="422" r:id="rId17"/>
    <p:sldId id="423" r:id="rId18"/>
    <p:sldId id="424" r:id="rId19"/>
    <p:sldId id="425" r:id="rId20"/>
    <p:sldId id="427" r:id="rId21"/>
    <p:sldId id="426" r:id="rId22"/>
    <p:sldId id="434" r:id="rId23"/>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83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0" d="100"/>
          <a:sy n="100" d="100"/>
        </p:scale>
        <p:origin x="102" y="504"/>
      </p:cViewPr>
      <p:guideLst>
        <p:guide orient="horz" pos="2098"/>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tags" Target="tags/tag46.xml" /><Relationship Id="rId25" Type="http://schemas.openxmlformats.org/officeDocument/2006/relationships/presProps" Target="presProps.xml" /><Relationship Id="rId26" Type="http://schemas.openxmlformats.org/officeDocument/2006/relationships/viewProps" Target="viewProps.xml" /><Relationship Id="rId27" Type="http://schemas.openxmlformats.org/officeDocument/2006/relationships/theme" Target="theme/theme1.xml" /><Relationship Id="rId28" Type="http://schemas.openxmlformats.org/officeDocument/2006/relationships/tableStyles" Target="tableStyles.xml" /><Relationship Id="rId3" Type="http://schemas.openxmlformats.org/officeDocument/2006/relationships/handoutMaster" Target="handoutMasters/handout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字魂152号-机甲超级黑" panose="00000500000000000000" charset="-122"/>
              </a:rPr>
              <a:t>2022/8/1</a:t>
            </a:fld>
            <a:endParaRPr lang="zh-CN" altLang="en-US">
              <a:cs typeface="字魂152号-机甲超级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152号-机甲超级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字魂152号-机甲超级黑" panose="00000500000000000000" charset="-122"/>
              </a:rPr>
              <a:t>‹#›</a:t>
            </a:fld>
            <a:endParaRPr lang="zh-CN" altLang="en-US">
              <a:cs typeface="字魂152号-机甲超级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D2A48B96-639E-45A3-A0BA-2464DFDB1FAA}" type="datetimeFigureOut">
              <a:rPr lang="zh-CN" altLang="en-US" smtClean="0"/>
              <a:t>2022/8/1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152号-机甲超级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152号-机甲超级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152号-机甲超级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spTree>
  </p:cSld>
  <p:clrMapOvr>
    <a:masterClrMapping/>
  </p:clrMapOvr>
  <p:transition advTm="2000">
    <p:wedge/>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4_自定义版式">
    <p:spTree>
      <p:nvGrpSpPr>
        <p:cNvPr id="1" name=""/>
        <p:cNvGrpSpPr/>
        <p:nvPr/>
      </p:nvGrpSpPr>
      <p:grpSpPr>
        <a:xfrm>
          <a:off x="0" y="0"/>
          <a: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1"/>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1"/>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1"/>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產品方案介紹</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5_自定义版式">
    <p:spTree>
      <p:nvGrpSpPr>
        <p:cNvPr id="1" name=""/>
        <p:cNvGrpSpPr/>
        <p:nvPr/>
      </p:nvGrpSpPr>
      <p:grpSpPr>
        <a:xfrm>
          <a:off x="0" y="0"/>
          <a: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1"/>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1"/>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1"/>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市場數據調查</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6_自定义版式">
    <p:spTree>
      <p:nvGrpSpPr>
        <p:cNvPr id="1" name=""/>
        <p:cNvGrpSpPr/>
        <p:nvPr/>
      </p:nvGrpSpPr>
      <p:grpSpPr>
        <a:xfrm>
          <a:off x="0" y="0"/>
          <a: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1"/>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1"/>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1"/>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方案計劃實施</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7_自定义版式">
    <p:spTree>
      <p:nvGrpSpPr>
        <p:cNvPr id="1" name=""/>
        <p:cNvGrpSpPr/>
        <p:nvPr/>
      </p:nvGrpSpPr>
      <p:grpSpPr>
        <a:xfrm>
          <a:off x="0" y="0"/>
          <a:ext cx="0" cy="0"/>
        </a:xfrm>
      </p:grpSpPr>
      <p:grpSp>
        <p:nvGrpSpPr>
          <p:cNvPr id="11" name="组合 10"/>
          <p:cNvGrpSpPr/>
          <p:nvPr userDrawn="1"/>
        </p:nvGrpSpPr>
        <p:grpSpPr>
          <a:xfrm>
            <a:off x="0" y="-15875"/>
            <a:ext cx="12204700" cy="6873875"/>
            <a:chOff x="0" y="-25"/>
            <a:chExt cx="19220" cy="10825"/>
          </a:xfrm>
        </p:grpSpPr>
        <p:pic>
          <p:nvPicPr>
            <p:cNvPr id="7" name="图片 6" descr="千库网_简约几何绿色小清新banner_背景编号6155755"/>
            <p:cNvPicPr>
              <a:picLocks noChangeAspect="1"/>
            </p:cNvPicPr>
            <p:nvPr userDrawn="1"/>
          </p:nvPicPr>
          <p:blipFill>
            <a:blip r:embed="rId1"/>
            <a:srcRect l="-243" t="60682" r="60565" b="341"/>
            <a:stretch>
              <a:fillRect/>
            </a:stretch>
          </p:blipFill>
          <p:spPr>
            <a:xfrm flipH="1">
              <a:off x="14298" y="8488"/>
              <a:ext cx="4922" cy="2312"/>
            </a:xfrm>
            <a:prstGeom prst="rect">
              <a:avLst/>
            </a:prstGeom>
          </p:spPr>
        </p:pic>
        <p:pic>
          <p:nvPicPr>
            <p:cNvPr id="8" name="图片 7" descr="千库网_简约几何绿色小清新banner_背景编号6155755"/>
            <p:cNvPicPr>
              <a:picLocks noChangeAspect="1"/>
            </p:cNvPicPr>
            <p:nvPr userDrawn="1"/>
          </p:nvPicPr>
          <p:blipFill>
            <a:blip r:embed="rId1"/>
            <a:srcRect l="80463" t="627" r="6213" b="74578"/>
            <a:stretch>
              <a:fillRect/>
            </a:stretch>
          </p:blipFill>
          <p:spPr>
            <a:xfrm flipH="1">
              <a:off x="6" y="-25"/>
              <a:ext cx="2124" cy="1890"/>
            </a:xfrm>
            <a:prstGeom prst="rect">
              <a:avLst/>
            </a:prstGeom>
          </p:spPr>
        </p:pic>
        <p:pic>
          <p:nvPicPr>
            <p:cNvPr id="9" name="图片 8" descr="千库网_简约几何绿色小清新banner_背景编号6155755"/>
            <p:cNvPicPr>
              <a:picLocks noChangeAspect="1"/>
            </p:cNvPicPr>
            <p:nvPr userDrawn="1"/>
          </p:nvPicPr>
          <p:blipFill>
            <a:blip r:embed="rId1"/>
            <a:srcRect l="52844" t="25781" r="406" b="9"/>
            <a:stretch>
              <a:fillRect/>
            </a:stretch>
          </p:blipFill>
          <p:spPr>
            <a:xfrm flipH="1">
              <a:off x="0" y="8692"/>
              <a:ext cx="2776" cy="2108"/>
            </a:xfrm>
            <a:prstGeom prst="rect">
              <a:avLst/>
            </a:prstGeom>
          </p:spPr>
        </p:pic>
      </p:grpSp>
      <p:sp>
        <p:nvSpPr>
          <p:cNvPr id="30" name="图形"/>
          <p:cNvSpPr txBox="1"/>
          <p:nvPr userDrawn="1"/>
        </p:nvSpPr>
        <p:spPr>
          <a:xfrm>
            <a:off x="850589" y="568960"/>
            <a:ext cx="3013062" cy="646481"/>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3600" spc="75">
                <a:solidFill>
                  <a:schemeClr val="tx1">
                    <a:lumMod val="85000"/>
                    <a:lumOff val="15000"/>
                  </a:schemeClr>
                </a:solidFill>
                <a:latin typeface="Source Han Sans TC"/>
                <a:ea typeface="Source Han Sans TC"/>
                <a:cs typeface="+mn-ea"/>
                <a:sym typeface="+mn-lt"/>
              </a:rPr>
              <a:t>產品推廣活動</a:t>
            </a:r>
          </a:p>
        </p:txBody>
      </p:sp>
      <p:sp>
        <p:nvSpPr>
          <p:cNvPr id="52" name="图形"/>
          <p:cNvSpPr/>
          <p:nvPr userDrawn="1"/>
        </p:nvSpPr>
        <p:spPr>
          <a:xfrm rot="5400000" flipH="1">
            <a:off x="3983990" y="895985"/>
            <a:ext cx="267335" cy="205740"/>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spTree>
  </p:cSld>
  <p:clrMapOvr>
    <a:masterClrMapping/>
  </p:clrMapOvr>
  <p:transition advTm="2000">
    <p:wedge/>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ags" Target="../tags/tag1.xml" /><Relationship Id="rId7"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a:effectLst/>
      </p:bgPr>
    </p:bg>
    <p:spTree>
      <p:nvGrpSpPr>
        <p:cNvPr id="1" name=""/>
        <p:cNvGrpSpPr/>
        <p:nvPr/>
      </p:nvGrpSpPr>
      <p:grpSpPr>
        <a:xfrm>
          <a:off x="0" y="0"/>
          <a:ext cx="0" cy="0"/>
        </a:xfrm>
      </p:grpSpPr>
    </p:spTree>
    <p:custDataLst>
      <p:tags r:id="rId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advTm="2000">
    <p:wedge/>
  </p:transition>
  <p:timing/>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ct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ct val="0"/>
        </a:spcBef>
        <a:spcAft>
          <a:spcPts val="600"/>
        </a:spcAft>
        <a:buFont typeface="Arial" panose="020b0604020202020204" pitchFamily="34" charset="0"/>
        <a:buChar char="●"/>
        <a:tabLst>
          <a:tab pos="1609725"/>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ct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ct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ct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tags" Target="../tags/tag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1.jpeg" /><Relationship Id="rId3" Type="http://schemas.openxmlformats.org/officeDocument/2006/relationships/tags" Target="../tags/tag2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tags" Target="../tags/tag30.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tags" Target="../tags/tag31.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tags" Target="../tags/tag32.xml" /><Relationship Id="rId3" Type="http://schemas.openxmlformats.org/officeDocument/2006/relationships/tags" Target="../tags/tag33.xml" /><Relationship Id="rId4" Type="http://schemas.openxmlformats.org/officeDocument/2006/relationships/tags" Target="../tags/tag34.xml" /><Relationship Id="rId5" Type="http://schemas.openxmlformats.org/officeDocument/2006/relationships/tags" Target="../tags/tag35.xml" /><Relationship Id="rId6" Type="http://schemas.openxmlformats.org/officeDocument/2006/relationships/tags" Target="../tags/tag36.xml" /><Relationship Id="rId7" Type="http://schemas.openxmlformats.org/officeDocument/2006/relationships/tags" Target="../tags/tag37.xml" /><Relationship Id="rId8" Type="http://schemas.openxmlformats.org/officeDocument/2006/relationships/tags" Target="../tags/tag3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tags" Target="../tags/tag39.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jpeg" /><Relationship Id="rId3" Type="http://schemas.openxmlformats.org/officeDocument/2006/relationships/tags" Target="../tags/tag40.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tags" Target="../tags/tag41.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3.png" /><Relationship Id="rId3" Type="http://schemas.openxmlformats.org/officeDocument/2006/relationships/image" Target="../media/image14.svg" /><Relationship Id="rId4" Type="http://schemas.openxmlformats.org/officeDocument/2006/relationships/image" Target="../media/image15.png" /><Relationship Id="rId5" Type="http://schemas.openxmlformats.org/officeDocument/2006/relationships/image" Target="../media/image16.svg" /><Relationship Id="rId6" Type="http://schemas.openxmlformats.org/officeDocument/2006/relationships/image" Target="../media/image17.png" /><Relationship Id="rId7" Type="http://schemas.openxmlformats.org/officeDocument/2006/relationships/image" Target="../media/image18.svg" /><Relationship Id="rId8" Type="http://schemas.openxmlformats.org/officeDocument/2006/relationships/tags" Target="../tags/tag42.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9.jpeg" /><Relationship Id="rId3" Type="http://schemas.openxmlformats.org/officeDocument/2006/relationships/tags" Target="../tags/tag43.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tags" Target="../tags/tag44.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5.png" /><Relationship Id="rId4" Type="http://schemas.openxmlformats.org/officeDocument/2006/relationships/image" Target="../media/image6.svg" /><Relationship Id="rId5" Type="http://schemas.openxmlformats.org/officeDocument/2006/relationships/image" Target="../media/image7.png" /><Relationship Id="rId6" Type="http://schemas.openxmlformats.org/officeDocument/2006/relationships/image" Target="../media/image8.svg" /><Relationship Id="rId7" Type="http://schemas.openxmlformats.org/officeDocument/2006/relationships/tags" Target="../tags/tag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image" Target="../media/image2.png" /><Relationship Id="rId4" Type="http://schemas.openxmlformats.org/officeDocument/2006/relationships/image" Target="../media/image20.png" /><Relationship Id="rId5" Type="http://schemas.openxmlformats.org/officeDocument/2006/relationships/tags" Target="../tags/tag4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tags" Target="../tags/tag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tags" Target="../tags/tag5.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tags" Target="../tags/tag7.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 Id="rId3" Type="http://schemas.openxmlformats.org/officeDocument/2006/relationships/tags" Target="../tags/tag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3.xml" /><Relationship Id="rId10" Type="http://schemas.openxmlformats.org/officeDocument/2006/relationships/tags" Target="../tags/tag17.xml" /><Relationship Id="rId11" Type="http://schemas.openxmlformats.org/officeDocument/2006/relationships/tags" Target="../tags/tag18.xml" /><Relationship Id="rId12" Type="http://schemas.openxmlformats.org/officeDocument/2006/relationships/tags" Target="../tags/tag19.xml" /><Relationship Id="rId13" Type="http://schemas.openxmlformats.org/officeDocument/2006/relationships/tags" Target="../tags/tag20.xml" /><Relationship Id="rId14" Type="http://schemas.openxmlformats.org/officeDocument/2006/relationships/tags" Target="../tags/tag21.xml" /><Relationship Id="rId15" Type="http://schemas.openxmlformats.org/officeDocument/2006/relationships/tags" Target="../tags/tag22.xml" /><Relationship Id="rId16" Type="http://schemas.openxmlformats.org/officeDocument/2006/relationships/tags" Target="../tags/tag23.xml" /><Relationship Id="rId17" Type="http://schemas.openxmlformats.org/officeDocument/2006/relationships/tags" Target="../tags/tag24.xml" /><Relationship Id="rId18" Type="http://schemas.openxmlformats.org/officeDocument/2006/relationships/tags" Target="../tags/tag25.xml" /><Relationship Id="rId19" Type="http://schemas.openxmlformats.org/officeDocument/2006/relationships/tags" Target="../tags/tag26.xml" /><Relationship Id="rId2" Type="http://schemas.openxmlformats.org/officeDocument/2006/relationships/tags" Target="../tags/tag9.xml" /><Relationship Id="rId20" Type="http://schemas.openxmlformats.org/officeDocument/2006/relationships/tags" Target="../tags/tag27.xml" /><Relationship Id="rId3" Type="http://schemas.openxmlformats.org/officeDocument/2006/relationships/tags" Target="../tags/tag10.xml" /><Relationship Id="rId4" Type="http://schemas.openxmlformats.org/officeDocument/2006/relationships/tags" Target="../tags/tag11.xml" /><Relationship Id="rId5" Type="http://schemas.openxmlformats.org/officeDocument/2006/relationships/tags" Target="../tags/tag12.xml" /><Relationship Id="rId6" Type="http://schemas.openxmlformats.org/officeDocument/2006/relationships/tags" Target="../tags/tag13.xml" /><Relationship Id="rId7" Type="http://schemas.openxmlformats.org/officeDocument/2006/relationships/tags" Target="../tags/tag14.xml" /><Relationship Id="rId8" Type="http://schemas.openxmlformats.org/officeDocument/2006/relationships/tags" Target="../tags/tag15.xml" /><Relationship Id="rId9" Type="http://schemas.openxmlformats.org/officeDocument/2006/relationships/tags" Target="../tags/tag16.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0.jpeg" /><Relationship Id="rId3" Type="http://schemas.openxmlformats.org/officeDocument/2006/relationships/tags" Target="../tags/tag28.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图形"/>
          <p:cNvGrpSpPr/>
          <p:nvPr/>
        </p:nvGrpSpPr>
        <p:grpSpPr>
          <a:xfrm>
            <a:off x="0" y="-28575"/>
            <a:ext cx="12179300" cy="6885940"/>
            <a:chOff x="0" y="-45"/>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a:off x="0" y="-45"/>
              <a:ext cx="19181" cy="10845"/>
            </a:xfrm>
            <a:prstGeom prst="rect">
              <a:avLst/>
            </a:prstGeom>
          </p:spPr>
        </p:pic>
        <p:pic>
          <p:nvPicPr>
            <p:cNvPr id="15" name="图形" descr="09"/>
            <p:cNvPicPr>
              <a:picLocks noChangeAspect="1"/>
            </p:cNvPicPr>
            <p:nvPr/>
          </p:nvPicPr>
          <p:blipFill>
            <a:blip r:embed="rId3"/>
            <a:srcRect l="62917" t="84830" r="30685" b="10904"/>
            <a:stretch>
              <a:fillRect/>
            </a:stretch>
          </p:blipFill>
          <p:spPr>
            <a:xfrm rot="16200000">
              <a:off x="1623" y="7974"/>
              <a:ext cx="316" cy="316"/>
            </a:xfrm>
            <a:prstGeom prst="ellipse">
              <a:avLst/>
            </a:prstGeom>
          </p:spPr>
        </p:pic>
        <p:sp>
          <p:nvSpPr>
            <p:cNvPr id="16" name="图形"/>
            <p:cNvSpPr txBox="1"/>
            <p:nvPr/>
          </p:nvSpPr>
          <p:spPr>
            <a:xfrm>
              <a:off x="2369" y="3904"/>
              <a:ext cx="14464" cy="1776"/>
            </a:xfrm>
            <a:prstGeom prst="rect">
              <a:avLst/>
            </a:prstGeom>
            <a:noFill/>
          </p:spPr>
          <p:txBody>
            <a:bodyPr wrap="square" rtlCol="0">
              <a:normAutofit lnSpcReduction="20000"/>
            </a:bodyPr>
            <a:lstStyle/>
            <a:p>
              <a:pPr algn="ctr"/>
              <a:r>
                <a:rPr lang="zh-TW" altLang="zh-TW" sz="6800" spc="100">
                  <a:solidFill>
                    <a:srgbClr val="92CFC7"/>
                  </a:solidFill>
                  <a:effectLst/>
                  <a:latin typeface="Source Han Sans TC"/>
                  <a:ea typeface="Source Han Sans TC"/>
                  <a:cs typeface="思源黑体 CN Bold" panose="020b0800000000000000" charset="-122"/>
                  <a:sym typeface="+mn-ea"/>
                </a:rPr>
                <a:t>企業產品方案活動規劃</a:t>
              </a:r>
            </a:p>
          </p:txBody>
        </p:sp>
        <p:grpSp>
          <p:nvGrpSpPr>
            <p:cNvPr id="17" name="图形"/>
            <p:cNvGrpSpPr/>
            <p:nvPr/>
          </p:nvGrpSpPr>
          <p:grpSpPr>
            <a:xfrm>
              <a:off x="5698" y="5769"/>
              <a:ext cx="7807" cy="308"/>
              <a:chOff x="4031940" y="1939754"/>
              <a:chExt cx="1440160" cy="49236"/>
            </a:xfrm>
            <a:solidFill>
              <a:schemeClr val="tx1"/>
            </a:solidFill>
          </p:grpSpPr>
          <p:cxnSp>
            <p:nvCxnSpPr>
              <p:cNvPr id="18" name="图形"/>
              <p:cNvCxnSpPr/>
              <p:nvPr/>
            </p:nvCxnSpPr>
            <p:spPr>
              <a:xfrm>
                <a:off x="40319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图形"/>
              <p:cNvSpPr/>
              <p:nvPr/>
            </p:nvSpPr>
            <p:spPr>
              <a:xfrm>
                <a:off x="4724811" y="1939754"/>
                <a:ext cx="54050" cy="49236"/>
              </a:xfrm>
              <a:prstGeom prst="ellipse">
                <a:avLst/>
              </a:prstGeom>
              <a:solidFill>
                <a:srgbClr val="FFDF4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21" name="图形"/>
              <p:cNvCxnSpPr/>
              <p:nvPr/>
            </p:nvCxnSpPr>
            <p:spPr>
              <a:xfrm>
                <a:off x="49320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图形"/>
            <p:cNvSpPr txBox="1"/>
            <p:nvPr/>
          </p:nvSpPr>
          <p:spPr>
            <a:xfrm>
              <a:off x="5497" y="2761"/>
              <a:ext cx="8208" cy="1296"/>
            </a:xfrm>
            <a:prstGeom prst="rect">
              <a:avLst/>
            </a:prstGeom>
            <a:noFill/>
          </p:spPr>
          <p:txBody>
            <a:bodyPr wrap="square" rtlCol="0">
              <a:normAutofit/>
            </a:bodyPr>
            <a:lstStyle/>
            <a:p>
              <a:pPr algn="dist"/>
              <a:r>
                <a:rPr lang="zh-TW" altLang="zh-TW" sz="4800">
                  <a:latin typeface="Source Han Sans TC"/>
                  <a:ea typeface="Source Han Sans TC"/>
                  <a:cs typeface="字魂58号-创中黑" panose="00000500000000000000" charset="-122"/>
                  <a:sym typeface="+mn-ea"/>
                </a:rPr>
                <a:t>創意簡約幾何風格</a:t>
              </a:r>
            </a:p>
          </p:txBody>
        </p:sp>
        <p:sp>
          <p:nvSpPr>
            <p:cNvPr id="23" name="图形"/>
            <p:cNvSpPr txBox="1"/>
            <p:nvPr/>
          </p:nvSpPr>
          <p:spPr>
            <a:xfrm>
              <a:off x="2915" y="6368"/>
              <a:ext cx="13370" cy="367"/>
            </a:xfrm>
            <a:prstGeom prst="rect">
              <a:avLst/>
            </a:prstGeom>
            <a:noFill/>
          </p:spPr>
          <p:txBody>
            <a:bodyPr wrap="square" rtlCol="0" anchor="t">
              <a:normAutofit/>
            </a:bodyPr>
            <a:lstStyle/>
            <a:p>
              <a:pPr algn="ctr">
                <a:lnSpc>
                  <a:spcPct val="120000"/>
                </a:lnSpc>
              </a:pPr>
              <a:r>
                <a:rPr lang="zh-TW" altLang="zh-TW" sz="800">
                  <a:latin typeface="Source Han Sans TC"/>
                  <a:ea typeface="Source Han Sans TC"/>
                  <a:cs typeface="字魂58号-创中黑" panose="00000500000000000000" charset="-122"/>
                  <a:sym typeface="+mn-ea"/>
                </a:rPr>
                <a:t>在此新增您的文字內容。在此新增您的文字內容。在此新增您的文字內容。在此處新增您的文字內容。在此處新增您的文字內容。在此處新增您的文字內容。在此</a:t>
              </a:r>
            </a:p>
          </p:txBody>
        </p:sp>
        <p:sp>
          <p:nvSpPr>
            <p:cNvPr id="24" name="图形"/>
            <p:cNvSpPr txBox="1"/>
            <p:nvPr/>
          </p:nvSpPr>
          <p:spPr>
            <a:xfrm>
              <a:off x="6997" y="7352"/>
              <a:ext cx="2283" cy="436"/>
            </a:xfrm>
            <a:prstGeom prst="rect">
              <a:avLst/>
            </a:prstGeom>
            <a:noFill/>
          </p:spPr>
          <p:txBody>
            <a:bodyPr wrap="none" rtlCol="0">
              <a:normAutofit/>
            </a:bodyPr>
            <a:lstStyle/>
            <a:p>
              <a:r>
                <a:rPr lang="zh-TW" altLang="zh-TW" sz="1200">
                  <a:solidFill>
                    <a:schemeClr val="tx1">
                      <a:lumMod val="85000"/>
                      <a:lumOff val="15000"/>
                    </a:schemeClr>
                  </a:solidFill>
                  <a:effectLst/>
                  <a:latin typeface="Source Han Sans TC"/>
                  <a:ea typeface="Source Han Sans TC"/>
                  <a:cs typeface="思源黑体 CN Medium" panose="020b0600000000000000" charset="-122"/>
                </a:rPr>
                <a:t>報告人-slidesdocs</a:t>
              </a:r>
            </a:p>
          </p:txBody>
        </p:sp>
        <p:sp>
          <p:nvSpPr>
            <p:cNvPr id="26" name="图形"/>
            <p:cNvSpPr/>
            <p:nvPr/>
          </p:nvSpPr>
          <p:spPr>
            <a:xfrm>
              <a:off x="10099"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30" name="组合 29"/>
            <p:cNvGrpSpPr/>
            <p:nvPr/>
          </p:nvGrpSpPr>
          <p:grpSpPr>
            <a:xfrm>
              <a:off x="10176" y="7429"/>
              <a:ext cx="384" cy="255"/>
              <a:chOff x="2751138" y="4071938"/>
              <a:chExt cx="1558925" cy="1158875"/>
            </a:xfrm>
            <a:solidFill>
              <a:schemeClr val="bg1"/>
            </a:solidFill>
          </p:grpSpPr>
          <p:sp>
            <p:nvSpPr>
              <p:cNvPr id="34" name="图形"/>
              <p:cNvSpPr/>
              <p:nvPr/>
            </p:nvSpPr>
            <p:spPr bwMode="auto">
              <a:xfrm>
                <a:off x="3770313" y="4562475"/>
                <a:ext cx="539750" cy="477838"/>
              </a:xfrm>
              <a:custGeom>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5" name="图形"/>
              <p:cNvSpPr/>
              <p:nvPr/>
            </p:nvSpPr>
            <p:spPr bwMode="auto">
              <a:xfrm>
                <a:off x="3773488" y="4071938"/>
                <a:ext cx="441325" cy="450850"/>
              </a:xfrm>
              <a:custGeom>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6" name="图形"/>
              <p:cNvSpPr/>
              <p:nvPr/>
            </p:nvSpPr>
            <p:spPr bwMode="auto">
              <a:xfrm>
                <a:off x="2751138" y="4562475"/>
                <a:ext cx="542925" cy="477838"/>
              </a:xfrm>
              <a:custGeom>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7" name="图形"/>
              <p:cNvSpPr/>
              <p:nvPr/>
            </p:nvSpPr>
            <p:spPr bwMode="auto">
              <a:xfrm>
                <a:off x="2849563" y="4071938"/>
                <a:ext cx="438150" cy="450850"/>
              </a:xfrm>
              <a:custGeom>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8" name="图形"/>
              <p:cNvSpPr/>
              <p:nvPr/>
            </p:nvSpPr>
            <p:spPr bwMode="auto">
              <a:xfrm>
                <a:off x="3182938" y="4710113"/>
                <a:ext cx="698500" cy="520700"/>
              </a:xfrm>
              <a:custGeom>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9" name="图形"/>
              <p:cNvSpPr/>
              <p:nvPr/>
            </p:nvSpPr>
            <p:spPr bwMode="auto">
              <a:xfrm>
                <a:off x="3284538" y="4183063"/>
                <a:ext cx="492125" cy="487363"/>
              </a:xfrm>
              <a:custGeom>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
          <p:nvSpPr>
            <p:cNvPr id="40" name="图形"/>
            <p:cNvSpPr txBox="1"/>
            <p:nvPr/>
          </p:nvSpPr>
          <p:spPr>
            <a:xfrm>
              <a:off x="10647" y="7292"/>
              <a:ext cx="2225" cy="533"/>
            </a:xfrm>
            <a:prstGeom prst="rect">
              <a:avLst/>
            </a:prstGeom>
            <a:noFill/>
          </p:spPr>
          <p:txBody>
            <a:bodyPr wrap="none" rtlCol="0">
              <a:normAutofit/>
            </a:bodyPr>
            <a:lstStyle/>
            <a:p>
              <a:r>
                <a:rPr lang="zh-TW" altLang="zh-TW" sz="1600">
                  <a:solidFill>
                    <a:schemeClr val="tx1">
                      <a:lumMod val="85000"/>
                      <a:lumOff val="15000"/>
                    </a:schemeClr>
                  </a:solidFill>
                  <a:effectLst/>
                  <a:latin typeface="Source Han Sans TC"/>
                  <a:ea typeface="Source Han Sans TC"/>
                  <a:cs typeface="思源黑体 CN Medium" panose="020b0600000000000000" charset="-122"/>
                </a:rPr>
                <a:t>時間-20XX.07</a:t>
              </a:r>
            </a:p>
          </p:txBody>
        </p:sp>
        <p:sp>
          <p:nvSpPr>
            <p:cNvPr id="41" name="图形"/>
            <p:cNvSpPr/>
            <p:nvPr/>
          </p:nvSpPr>
          <p:spPr>
            <a:xfrm>
              <a:off x="6318"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pic>
          <p:nvPicPr>
            <p:cNvPr id="42" name="图形" descr="303b32313533373635313bbbe3b1a8d5df"/>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4" y="7361"/>
              <a:ext cx="376" cy="376"/>
            </a:xfrm>
            <a:prstGeom prst="rect">
              <a:avLst/>
            </a:prstGeom>
          </p:spPr>
        </p:pic>
      </p:grpSp>
    </p:spTree>
    <p:custDataLst>
      <p:tags r:id="rId6"/>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plus(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7" name="图形"/>
          <p:cNvGrpSpPr/>
          <p:nvPr/>
        </p:nvGrpSpPr>
        <p:grpSpPr>
          <a:xfrm>
            <a:off x="869315" y="1858010"/>
            <a:ext cx="10674350" cy="3672840"/>
            <a:chOff x="1369" y="2940"/>
            <a:chExt cx="16810" cy="5784"/>
          </a:xfrm>
        </p:grpSpPr>
        <p:sp>
          <p:nvSpPr>
            <p:cNvPr id="5" name="图形"/>
            <p:cNvSpPr/>
            <p:nvPr/>
          </p:nvSpPr>
          <p:spPr>
            <a:xfrm>
              <a:off x="1369" y="4666"/>
              <a:ext cx="9474" cy="2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4" name="图形"/>
            <p:cNvSpPr/>
            <p:nvPr/>
          </p:nvSpPr>
          <p:spPr>
            <a:xfrm>
              <a:off x="9436" y="2972"/>
              <a:ext cx="8743" cy="575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152号-机甲超级黑" panose="00000500000000000000" charset="-122"/>
              </a:endParaRPr>
            </a:p>
          </p:txBody>
        </p:sp>
        <p:sp>
          <p:nvSpPr>
            <p:cNvPr id="6" name="图形"/>
            <p:cNvSpPr/>
            <p:nvPr/>
          </p:nvSpPr>
          <p:spPr>
            <a:xfrm>
              <a:off x="1858" y="5407"/>
              <a:ext cx="900" cy="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8" name="图形"/>
            <p:cNvSpPr>
              <a:spLocks noEditPoints="1"/>
            </p:cNvSpPr>
            <p:nvPr/>
          </p:nvSpPr>
          <p:spPr bwMode="auto">
            <a:xfrm>
              <a:off x="1988" y="5575"/>
              <a:ext cx="545" cy="545"/>
            </a:xfrm>
            <a:custGeom>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accent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2" name="图形"/>
            <p:cNvSpPr txBox="1"/>
            <p:nvPr/>
          </p:nvSpPr>
          <p:spPr>
            <a:xfrm>
              <a:off x="2967" y="5055"/>
              <a:ext cx="2715" cy="630"/>
            </a:xfrm>
            <a:prstGeom prst="rect">
              <a:avLst/>
            </a:prstGeom>
            <a:noFill/>
          </p:spPr>
          <p:txBody>
            <a:bodyPr wrap="none" rtlCol="0">
              <a:normAutofit/>
            </a:bodyPr>
            <a:lstStyle/>
            <a:p>
              <a:pPr algn="just"/>
              <a:r>
                <a:rPr lang="zh-TW" altLang="zh-TW" sz="2000" kern="0">
                  <a:solidFill>
                    <a:schemeClr val="bg1"/>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bg1"/>
                </a:solidFill>
                <a:uFillTx/>
                <a:latin typeface="字魂152号-机甲超级黑"/>
                <a:ea typeface="字魂152号-机甲超级黑"/>
                <a:cs typeface="字魂152号-机甲超级黑" panose="00000500000000000000" charset="-122"/>
                <a:sym typeface="+mn-ea"/>
              </a:endParaRPr>
            </a:p>
          </p:txBody>
        </p:sp>
        <p:sp>
          <p:nvSpPr>
            <p:cNvPr id="3" name="图形"/>
            <p:cNvSpPr txBox="1"/>
            <p:nvPr/>
          </p:nvSpPr>
          <p:spPr>
            <a:xfrm>
              <a:off x="2942" y="5755"/>
              <a:ext cx="6054" cy="710"/>
            </a:xfrm>
            <a:prstGeom prst="rect">
              <a:avLst/>
            </a:prstGeom>
            <a:noFill/>
          </p:spPr>
          <p:txBody>
            <a:bodyPr wrap="square" rtlCol="0">
              <a:normAutofit lnSpcReduction="10000"/>
            </a:bodyPr>
            <a:lstStyle/>
            <a:p>
              <a:pPr algn="l">
                <a:lnSpc>
                  <a:spcPct val="120000"/>
                </a:lnSpc>
              </a:pPr>
              <a:r>
                <a:rPr lang="zh-TW" altLang="zh-TW" sz="1000">
                  <a:solidFill>
                    <a:schemeClr val="bg1"/>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altLang="en-US" sz="1000">
                <a:solidFill>
                  <a:schemeClr val="bg1"/>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9" name="图形"/>
            <p:cNvSpPr/>
            <p:nvPr/>
          </p:nvSpPr>
          <p:spPr>
            <a:xfrm>
              <a:off x="1858" y="329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0" name="图形"/>
            <p:cNvSpPr>
              <a:spLocks noEditPoints="1"/>
            </p:cNvSpPr>
            <p:nvPr/>
          </p:nvSpPr>
          <p:spPr bwMode="auto">
            <a:xfrm>
              <a:off x="1988" y="3460"/>
              <a:ext cx="545" cy="545"/>
            </a:xfrm>
            <a:custGeom>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1" name="图形"/>
            <p:cNvSpPr txBox="1"/>
            <p:nvPr/>
          </p:nvSpPr>
          <p:spPr>
            <a:xfrm>
              <a:off x="2967" y="294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2" name="图形"/>
            <p:cNvSpPr txBox="1"/>
            <p:nvPr/>
          </p:nvSpPr>
          <p:spPr>
            <a:xfrm>
              <a:off x="2942" y="347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sp>
          <p:nvSpPr>
            <p:cNvPr id="13" name="图形"/>
            <p:cNvSpPr/>
            <p:nvPr/>
          </p:nvSpPr>
          <p:spPr>
            <a:xfrm>
              <a:off x="1858" y="7602"/>
              <a:ext cx="900" cy="9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字魂152号-机甲超级黑" panose="00000500000000000000" charset="-122"/>
              </a:endParaRPr>
            </a:p>
          </p:txBody>
        </p:sp>
        <p:sp>
          <p:nvSpPr>
            <p:cNvPr id="14" name="图形"/>
            <p:cNvSpPr>
              <a:spLocks noEditPoints="1"/>
            </p:cNvSpPr>
            <p:nvPr/>
          </p:nvSpPr>
          <p:spPr bwMode="auto">
            <a:xfrm>
              <a:off x="1988" y="7770"/>
              <a:ext cx="545" cy="545"/>
            </a:xfrm>
            <a:custGeom>
              <a:cxnLst>
                <a:cxn ang="0">
                  <a:pos x="252" y="2"/>
                </a:cxn>
                <a:cxn ang="0">
                  <a:pos x="252" y="2"/>
                </a:cxn>
                <a:cxn ang="0">
                  <a:pos x="248" y="0"/>
                </a:cxn>
                <a:cxn ang="0">
                  <a:pos x="248" y="0"/>
                </a:cxn>
                <a:cxn ang="0">
                  <a:pos x="244" y="2"/>
                </a:cxn>
                <a:cxn ang="0">
                  <a:pos x="4" y="162"/>
                </a:cxn>
                <a:cxn ang="0">
                  <a:pos x="4" y="162"/>
                </a:cxn>
                <a:cxn ang="0">
                  <a:pos x="0" y="164"/>
                </a:cxn>
                <a:cxn ang="0">
                  <a:pos x="0" y="168"/>
                </a:cxn>
                <a:cxn ang="0">
                  <a:pos x="0" y="168"/>
                </a:cxn>
                <a:cxn ang="0">
                  <a:pos x="2" y="172"/>
                </a:cxn>
                <a:cxn ang="0">
                  <a:pos x="6" y="176"/>
                </a:cxn>
                <a:cxn ang="0">
                  <a:pos x="68" y="200"/>
                </a:cxn>
                <a:cxn ang="0">
                  <a:pos x="98" y="252"/>
                </a:cxn>
                <a:cxn ang="0">
                  <a:pos x="98" y="252"/>
                </a:cxn>
                <a:cxn ang="0">
                  <a:pos x="100" y="254"/>
                </a:cxn>
                <a:cxn ang="0">
                  <a:pos x="104" y="256"/>
                </a:cxn>
                <a:cxn ang="0">
                  <a:pos x="104" y="256"/>
                </a:cxn>
                <a:cxn ang="0">
                  <a:pos x="104" y="256"/>
                </a:cxn>
                <a:cxn ang="0">
                  <a:pos x="108" y="254"/>
                </a:cxn>
                <a:cxn ang="0">
                  <a:pos x="110" y="252"/>
                </a:cxn>
                <a:cxn ang="0">
                  <a:pos x="128" y="224"/>
                </a:cxn>
                <a:cxn ang="0">
                  <a:pos x="206" y="256"/>
                </a:cxn>
                <a:cxn ang="0">
                  <a:pos x="206" y="256"/>
                </a:cxn>
                <a:cxn ang="0">
                  <a:pos x="208" y="256"/>
                </a:cxn>
                <a:cxn ang="0">
                  <a:pos x="208" y="256"/>
                </a:cxn>
                <a:cxn ang="0">
                  <a:pos x="212" y="254"/>
                </a:cxn>
                <a:cxn ang="0">
                  <a:pos x="212" y="254"/>
                </a:cxn>
                <a:cxn ang="0">
                  <a:pos x="214" y="252"/>
                </a:cxn>
                <a:cxn ang="0">
                  <a:pos x="216" y="250"/>
                </a:cxn>
                <a:cxn ang="0">
                  <a:pos x="256" y="10"/>
                </a:cxn>
                <a:cxn ang="0">
                  <a:pos x="256" y="10"/>
                </a:cxn>
                <a:cxn ang="0">
                  <a:pos x="256" y="4"/>
                </a:cxn>
                <a:cxn ang="0">
                  <a:pos x="252" y="2"/>
                </a:cxn>
                <a:cxn ang="0">
                  <a:pos x="26" y="166"/>
                </a:cxn>
                <a:cxn ang="0">
                  <a:pos x="210" y="42"/>
                </a:cxn>
                <a:cxn ang="0">
                  <a:pos x="76" y="186"/>
                </a:cxn>
                <a:cxn ang="0">
                  <a:pos x="76" y="186"/>
                </a:cxn>
                <a:cxn ang="0">
                  <a:pos x="74" y="186"/>
                </a:cxn>
                <a:cxn ang="0">
                  <a:pos x="26" y="166"/>
                </a:cxn>
                <a:cxn ang="0">
                  <a:pos x="82" y="192"/>
                </a:cxn>
                <a:cxn ang="0">
                  <a:pos x="82" y="192"/>
                </a:cxn>
                <a:cxn ang="0">
                  <a:pos x="82" y="192"/>
                </a:cxn>
                <a:cxn ang="0">
                  <a:pos x="234" y="30"/>
                </a:cxn>
                <a:cxn ang="0">
                  <a:pos x="104" y="232"/>
                </a:cxn>
                <a:cxn ang="0">
                  <a:pos x="82" y="192"/>
                </a:cxn>
                <a:cxn ang="0">
                  <a:pos x="202" y="236"/>
                </a:cxn>
                <a:cxn ang="0">
                  <a:pos x="134" y="210"/>
                </a:cxn>
                <a:cxn ang="0">
                  <a:pos x="134" y="210"/>
                </a:cxn>
                <a:cxn ang="0">
                  <a:pos x="128" y="208"/>
                </a:cxn>
                <a:cxn ang="0">
                  <a:pos x="234" y="46"/>
                </a:cxn>
                <a:cxn ang="0">
                  <a:pos x="202" y="236"/>
                </a:cxn>
              </a:cxnLst>
              <a:rect l="0" t="0" r="r" b="b"/>
              <a:pathLst>
                <a:path w="256" h="256">
                  <a:moveTo>
                    <a:pt x="252" y="2"/>
                  </a:moveTo>
                  <a:lnTo>
                    <a:pt x="252" y="2"/>
                  </a:lnTo>
                  <a:lnTo>
                    <a:pt x="248" y="0"/>
                  </a:lnTo>
                  <a:lnTo>
                    <a:pt x="248" y="0"/>
                  </a:lnTo>
                  <a:lnTo>
                    <a:pt x="244" y="2"/>
                  </a:lnTo>
                  <a:lnTo>
                    <a:pt x="4" y="162"/>
                  </a:lnTo>
                  <a:lnTo>
                    <a:pt x="4" y="162"/>
                  </a:lnTo>
                  <a:lnTo>
                    <a:pt x="0" y="164"/>
                  </a:lnTo>
                  <a:lnTo>
                    <a:pt x="0" y="168"/>
                  </a:lnTo>
                  <a:lnTo>
                    <a:pt x="0" y="168"/>
                  </a:lnTo>
                  <a:lnTo>
                    <a:pt x="2" y="172"/>
                  </a:lnTo>
                  <a:lnTo>
                    <a:pt x="6" y="176"/>
                  </a:lnTo>
                  <a:lnTo>
                    <a:pt x="68" y="200"/>
                  </a:lnTo>
                  <a:lnTo>
                    <a:pt x="98" y="252"/>
                  </a:lnTo>
                  <a:lnTo>
                    <a:pt x="98" y="252"/>
                  </a:lnTo>
                  <a:lnTo>
                    <a:pt x="100" y="254"/>
                  </a:lnTo>
                  <a:lnTo>
                    <a:pt x="104" y="256"/>
                  </a:lnTo>
                  <a:lnTo>
                    <a:pt x="104" y="256"/>
                  </a:lnTo>
                  <a:lnTo>
                    <a:pt x="104" y="256"/>
                  </a:lnTo>
                  <a:lnTo>
                    <a:pt x="108" y="254"/>
                  </a:lnTo>
                  <a:lnTo>
                    <a:pt x="110" y="252"/>
                  </a:lnTo>
                  <a:lnTo>
                    <a:pt x="128" y="224"/>
                  </a:lnTo>
                  <a:lnTo>
                    <a:pt x="206" y="256"/>
                  </a:lnTo>
                  <a:lnTo>
                    <a:pt x="206" y="256"/>
                  </a:lnTo>
                  <a:lnTo>
                    <a:pt x="208" y="256"/>
                  </a:lnTo>
                  <a:lnTo>
                    <a:pt x="208" y="256"/>
                  </a:lnTo>
                  <a:lnTo>
                    <a:pt x="212" y="254"/>
                  </a:lnTo>
                  <a:lnTo>
                    <a:pt x="212" y="254"/>
                  </a:lnTo>
                  <a:lnTo>
                    <a:pt x="214" y="252"/>
                  </a:lnTo>
                  <a:lnTo>
                    <a:pt x="216" y="250"/>
                  </a:lnTo>
                  <a:lnTo>
                    <a:pt x="256" y="10"/>
                  </a:lnTo>
                  <a:lnTo>
                    <a:pt x="256" y="10"/>
                  </a:lnTo>
                  <a:lnTo>
                    <a:pt x="256" y="4"/>
                  </a:lnTo>
                  <a:lnTo>
                    <a:pt x="252" y="2"/>
                  </a:lnTo>
                  <a:close/>
                  <a:moveTo>
                    <a:pt x="26" y="166"/>
                  </a:moveTo>
                  <a:lnTo>
                    <a:pt x="210" y="42"/>
                  </a:lnTo>
                  <a:lnTo>
                    <a:pt x="76" y="186"/>
                  </a:lnTo>
                  <a:lnTo>
                    <a:pt x="76" y="186"/>
                  </a:lnTo>
                  <a:lnTo>
                    <a:pt x="74" y="186"/>
                  </a:lnTo>
                  <a:lnTo>
                    <a:pt x="26" y="166"/>
                  </a:lnTo>
                  <a:close/>
                  <a:moveTo>
                    <a:pt x="82" y="192"/>
                  </a:moveTo>
                  <a:lnTo>
                    <a:pt x="82" y="192"/>
                  </a:lnTo>
                  <a:lnTo>
                    <a:pt x="82" y="192"/>
                  </a:lnTo>
                  <a:lnTo>
                    <a:pt x="234" y="30"/>
                  </a:lnTo>
                  <a:lnTo>
                    <a:pt x="104" y="232"/>
                  </a:lnTo>
                  <a:lnTo>
                    <a:pt x="82" y="192"/>
                  </a:lnTo>
                  <a:close/>
                  <a:moveTo>
                    <a:pt x="202" y="236"/>
                  </a:moveTo>
                  <a:lnTo>
                    <a:pt x="134" y="210"/>
                  </a:lnTo>
                  <a:lnTo>
                    <a:pt x="134" y="210"/>
                  </a:lnTo>
                  <a:lnTo>
                    <a:pt x="128" y="208"/>
                  </a:lnTo>
                  <a:lnTo>
                    <a:pt x="234" y="46"/>
                  </a:lnTo>
                  <a:lnTo>
                    <a:pt x="202" y="236"/>
                  </a:lnTo>
                  <a:close/>
                </a:path>
              </a:pathLst>
            </a:custGeom>
            <a:solidFill>
              <a:schemeClr val="bg1"/>
            </a:solidFill>
            <a:ln w="9525">
              <a:noFill/>
              <a:round/>
            </a:ln>
          </p:spPr>
          <p:txBody>
            <a:bodyPr vert="horz" wrap="square" lIns="91440" tIns="45720" rIns="91440" bIns="45720" numCol="1" anchor="t" anchorCtr="0" compatLnSpc="1"/>
            <a:lstStyle/>
            <a:p>
              <a:endParaRPr lang="ar-SA">
                <a:solidFill>
                  <a:schemeClr val="bg1"/>
                </a:solidFill>
                <a:cs typeface="字魂152号-机甲超级黑" panose="00000500000000000000" charset="-122"/>
              </a:endParaRPr>
            </a:p>
          </p:txBody>
        </p:sp>
        <p:sp>
          <p:nvSpPr>
            <p:cNvPr id="15" name="图形"/>
            <p:cNvSpPr txBox="1"/>
            <p:nvPr/>
          </p:nvSpPr>
          <p:spPr>
            <a:xfrm>
              <a:off x="2967" y="7250"/>
              <a:ext cx="2715" cy="630"/>
            </a:xfrm>
            <a:prstGeom prst="rect">
              <a:avLst/>
            </a:prstGeom>
            <a:noFill/>
          </p:spPr>
          <p:txBody>
            <a:bodyPr wrap="none" rtlCol="0">
              <a:normAutofit/>
            </a:bodyPr>
            <a:lstStyle/>
            <a:p>
              <a:pPr algn="just"/>
              <a:r>
                <a:rPr lang="zh-TW" altLang="zh-TW" sz="2000" kern="0">
                  <a:solidFill>
                    <a:schemeClr val="tx1">
                      <a:lumMod val="85000"/>
                      <a:lumOff val="15000"/>
                    </a:schemeClr>
                  </a:solidFill>
                  <a:uFillTx/>
                  <a:latin typeface="Source Han Sans TC"/>
                  <a:ea typeface="Source Han Sans TC"/>
                  <a:cs typeface="字魂152号-机甲超级黑" panose="00000500000000000000" charset="-122"/>
                  <a:sym typeface="+mn-ea"/>
                </a:rPr>
                <a:t>預設標題文本</a:t>
              </a:r>
              <a:endParaRPr lang="zh-CN" altLang="en-US" sz="2000" kern="0">
                <a:solidFill>
                  <a:schemeClr val="tx1">
                    <a:lumMod val="85000"/>
                    <a:lumOff val="15000"/>
                  </a:schemeClr>
                </a:solidFill>
                <a:uFillTx/>
                <a:latin typeface="字魂152号-机甲超级黑"/>
                <a:ea typeface="字魂152号-机甲超级黑"/>
                <a:cs typeface="字魂152号-机甲超级黑" panose="00000500000000000000" charset="-122"/>
                <a:sym typeface="+mn-ea"/>
              </a:endParaRPr>
            </a:p>
          </p:txBody>
        </p:sp>
        <p:sp>
          <p:nvSpPr>
            <p:cNvPr id="16" name="图形"/>
            <p:cNvSpPr txBox="1"/>
            <p:nvPr/>
          </p:nvSpPr>
          <p:spPr>
            <a:xfrm>
              <a:off x="2942" y="7780"/>
              <a:ext cx="6054" cy="840"/>
            </a:xfrm>
            <a:prstGeom prst="rect">
              <a:avLst/>
            </a:prstGeom>
            <a:noFill/>
          </p:spPr>
          <p:txBody>
            <a:bodyPr wrap="square" rtlCol="0">
              <a:normAutofit/>
            </a:bodyPr>
            <a:lstStyle/>
            <a:p>
              <a:pPr algn="l">
                <a:lnSpc>
                  <a:spcPct val="120000"/>
                </a:lnSpc>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在此處添加您的文本內容此處添加您的文本內容此處添加您的文本內容在此處添加文本內容添加您的文本內容此處添加文本內容</a:t>
              </a:r>
              <a:endParaRPr lang="zh-CN" sz="1000">
                <a:solidFill>
                  <a:schemeClr val="tx1">
                    <a:lumMod val="50000"/>
                    <a:lumOff val="50000"/>
                  </a:schemeClr>
                </a:solidFill>
                <a:latin typeface="字魂152号-机甲超级黑"/>
                <a:ea typeface="字魂152号-机甲超级黑"/>
                <a:cs typeface="字魂152号-机甲超级黑" panose="00000500000000000000" charset="-122"/>
                <a:sym typeface="+mn-ea"/>
              </a:endParaRPr>
            </a:p>
          </p:txBody>
        </p:sp>
      </p:grpSp>
    </p:spTree>
    <p:custDataLst>
      <p:tags r:id="rId3"/>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4" name="图形"/>
          <p:cNvGrpSpPr/>
          <p:nvPr/>
        </p:nvGrpSpPr>
        <p:grpSpPr>
          <a:xfrm>
            <a:off x="1236345" y="1768475"/>
            <a:ext cx="9243033" cy="3745610"/>
            <a:chOff x="1887" y="2890"/>
            <a:chExt cx="15201" cy="6160"/>
          </a:xfrm>
        </p:grpSpPr>
        <p:grpSp>
          <p:nvGrpSpPr>
            <p:cNvPr id="29486" name="图形"/>
            <p:cNvGrpSpPr/>
            <p:nvPr/>
          </p:nvGrpSpPr>
          <p:grpSpPr>
            <a:xfrm>
              <a:off x="2015" y="2890"/>
              <a:ext cx="15053" cy="4568"/>
              <a:chExt cx="10464800" cy="3175000"/>
            </a:xfrm>
          </p:grpSpPr>
          <p:grpSp>
            <p:nvGrpSpPr>
              <p:cNvPr id="29470" name="Group 29470"/>
              <p:cNvGrpSpPr/>
              <p:nvPr/>
            </p:nvGrpSpPr>
            <p:grpSpPr>
              <a:xfrm>
                <a:off x="0" y="317500"/>
                <a:ext cx="1524000" cy="2540000"/>
                <a:chExt cx="1524000" cy="2540000"/>
              </a:xfrm>
            </p:grpSpPr>
            <p:sp>
              <p:nvSpPr>
                <p:cNvPr id="29468" name="图形"/>
                <p:cNvSpPr/>
                <p:nvPr/>
              </p:nvSpPr>
              <p:spPr>
                <a:xfrm>
                  <a:off x="0" y="0"/>
                  <a:ext cx="1524000" cy="2540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69" name="图形"/>
                <p:cNvSpPr/>
                <p:nvPr/>
              </p:nvSpPr>
              <p:spPr>
                <a:xfrm>
                  <a:off x="553695" y="994945"/>
                  <a:ext cx="416610" cy="550110"/>
                </a:xfrm>
                <a:custGeom>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3" name="Group 29473"/>
              <p:cNvGrpSpPr/>
              <p:nvPr/>
            </p:nvGrpSpPr>
            <p:grpSpPr>
              <a:xfrm>
                <a:off x="1571201" y="190500"/>
                <a:ext cx="1676401" cy="2794000"/>
                <a:chExt cx="1676400" cy="2794000"/>
              </a:xfrm>
            </p:grpSpPr>
            <p:sp>
              <p:nvSpPr>
                <p:cNvPr id="29471" name="图形"/>
                <p:cNvSpPr/>
                <p:nvPr/>
              </p:nvSpPr>
              <p:spPr>
                <a:xfrm>
                  <a:off x="0" y="0"/>
                  <a:ext cx="1676400" cy="2794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2" name="图形"/>
                <p:cNvSpPr/>
                <p:nvPr/>
              </p:nvSpPr>
              <p:spPr>
                <a:xfrm>
                  <a:off x="681098" y="1166754"/>
                  <a:ext cx="314204" cy="460492"/>
                </a:xfrm>
                <a:custGeom>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6" name="Group 29476"/>
              <p:cNvGrpSpPr/>
              <p:nvPr/>
            </p:nvGrpSpPr>
            <p:grpSpPr>
              <a:xfrm>
                <a:off x="8940800" y="317500"/>
                <a:ext cx="1524000" cy="2540000"/>
                <a:chExt cx="1524000" cy="2540000"/>
              </a:xfrm>
            </p:grpSpPr>
            <p:sp>
              <p:nvSpPr>
                <p:cNvPr id="29474" name="图形"/>
                <p:cNvSpPr/>
                <p:nvPr/>
              </p:nvSpPr>
              <p:spPr>
                <a:xfrm flipH="1">
                  <a:off x="0" y="0"/>
                  <a:ext cx="1524000" cy="2540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5" name="图形"/>
                <p:cNvSpPr/>
                <p:nvPr/>
              </p:nvSpPr>
              <p:spPr>
                <a:xfrm>
                  <a:off x="561494" y="1114184"/>
                  <a:ext cx="401012" cy="311632"/>
                </a:xfrm>
                <a:custGeom>
                  <a:cxnLst>
                    <a:cxn ang="0">
                      <a:pos x="wd2" y="hd2"/>
                    </a:cxn>
                    <a:cxn ang="5400000">
                      <a:pos x="wd2" y="hd2"/>
                    </a:cxn>
                    <a:cxn ang="10800000">
                      <a:pos x="wd2" y="hd2"/>
                    </a:cxn>
                    <a:cxn ang="16200000">
                      <a:pos x="wd2" y="hd2"/>
                    </a:cxn>
                  </a:cxnLst>
                  <a:rect l="0" t="0" r="r" b="b"/>
                  <a:pathLst>
                    <a:path w="21600" h="21345" extrusionOk="0">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79" name="Group 29479"/>
              <p:cNvGrpSpPr/>
              <p:nvPr/>
            </p:nvGrpSpPr>
            <p:grpSpPr>
              <a:xfrm>
                <a:off x="3301153" y="0"/>
                <a:ext cx="1905001" cy="3175000"/>
                <a:chExt cx="1905000" cy="3175000"/>
              </a:xfrm>
            </p:grpSpPr>
            <p:sp>
              <p:nvSpPr>
                <p:cNvPr id="29477" name="图形"/>
                <p:cNvSpPr/>
                <p:nvPr/>
              </p:nvSpPr>
              <p:spPr>
                <a:xfrm>
                  <a:off x="0" y="0"/>
                  <a:ext cx="1905000" cy="3175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78" name="图形"/>
                <p:cNvSpPr/>
                <p:nvPr/>
              </p:nvSpPr>
              <p:spPr>
                <a:xfrm>
                  <a:off x="827572" y="1347252"/>
                  <a:ext cx="249856" cy="480496"/>
                </a:xfrm>
                <a:custGeom>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3"/>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7"/>
                      </a:cubicBezTo>
                      <a:cubicBezTo>
                        <a:pt x="12747" y="18678"/>
                        <a:pt x="11875" y="18225"/>
                        <a:pt x="10800" y="18225"/>
                      </a:cubicBezTo>
                      <a:cubicBezTo>
                        <a:pt x="9725" y="18225"/>
                        <a:pt x="8853" y="18678"/>
                        <a:pt x="8853" y="19237"/>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cap="flat">
                  <a:noFill/>
                  <a:miter lim="400000"/>
                </a:ln>
                <a:effectLst/>
              </p:spPr>
              <p:txBody>
                <a:bodyPr wrap="square" lIns="26789" tIns="26789" rIns="26789" bIns="26789"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2" name="Group 29482"/>
              <p:cNvGrpSpPr/>
              <p:nvPr/>
            </p:nvGrpSpPr>
            <p:grpSpPr>
              <a:xfrm>
                <a:off x="5258646" y="0"/>
                <a:ext cx="1905001" cy="3175001"/>
                <a:chExt cx="1905000" cy="3175000"/>
              </a:xfrm>
            </p:grpSpPr>
            <p:sp>
              <p:nvSpPr>
                <p:cNvPr id="29480" name="图形"/>
                <p:cNvSpPr/>
                <p:nvPr/>
              </p:nvSpPr>
              <p:spPr>
                <a:xfrm flipH="1">
                  <a:off x="0" y="0"/>
                  <a:ext cx="1905000" cy="3175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1" name="图形"/>
                <p:cNvSpPr/>
                <p:nvPr/>
              </p:nvSpPr>
              <p:spPr>
                <a:xfrm>
                  <a:off x="746284" y="1381284"/>
                  <a:ext cx="412432" cy="412432"/>
                </a:xfrm>
                <a:custGeom>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solidFill>
                  <a:srgbClr val="FFFFFF"/>
                </a:solidFill>
                <a:ln w="12700" cap="flat">
                  <a:noFill/>
                  <a:miter lim="400000"/>
                </a:ln>
                <a:effectLst/>
              </p:spPr>
              <p:txBody>
                <a:bodyPr wrap="square" lIns="0" tIns="0" rIns="0" bIns="0" numCol="1" anchor="ctr">
                  <a:noAutofit/>
                </a:bodyPr>
                <a:lstStyle/>
                <a:p>
                  <a:pPr>
                    <a:lnSpc>
                      <a:spcPct val="90000"/>
                    </a:lnSpc>
                    <a:tabLst>
                      <a:tab pos="249555"/>
                      <a:tab pos="499745"/>
                      <a:tab pos="749935"/>
                      <a:tab pos="999490"/>
                      <a:tab pos="1249680"/>
                      <a:tab pos="1499870"/>
                      <a:tab pos="1749425"/>
                      <a:tab pos="1999615"/>
                      <a:tab pos="2249805"/>
                      <a:tab pos="2499995"/>
                      <a:tab pos="2749550"/>
                      <a:tab pos="2999740"/>
                    </a:tabLst>
                    <a:defRPr sz="2500" cap="all">
                      <a:solidFill>
                        <a:srgbClr val="686D76"/>
                      </a:solidFill>
                      <a:latin typeface="Avenir Next Condensed"/>
                      <a:ea typeface="Avenir Next Condensed"/>
                      <a:cs typeface="Avenir Next Condensed"/>
                      <a:sym typeface="Avenir Next Condensed"/>
                    </a:defRPr>
                  </a:pPr>
                  <a:endParaRPr sz="1755">
                    <a:latin typeface="字魂58号-创中黑" panose="00000500000000000000" charset="-122"/>
                    <a:ea typeface="字魂58号-创中黑" panose="00000500000000000000" charset="-122"/>
                    <a:cs typeface="+mn-ea"/>
                    <a:sym typeface="Arial" panose="020b0604020202020204" pitchFamily="34" charset="0"/>
                  </a:endParaRPr>
                </a:p>
              </p:txBody>
            </p:sp>
          </p:grpSp>
          <p:grpSp>
            <p:nvGrpSpPr>
              <p:cNvPr id="29485" name="Group 29485"/>
              <p:cNvGrpSpPr/>
              <p:nvPr/>
            </p:nvGrpSpPr>
            <p:grpSpPr>
              <a:xfrm>
                <a:off x="7216140" y="190500"/>
                <a:ext cx="1676401" cy="2794000"/>
                <a:chExt cx="1676400" cy="2794000"/>
              </a:xfrm>
            </p:grpSpPr>
            <p:sp>
              <p:nvSpPr>
                <p:cNvPr id="29483" name="图形"/>
                <p:cNvSpPr/>
                <p:nvPr/>
              </p:nvSpPr>
              <p:spPr>
                <a:xfrm flipH="1">
                  <a:off x="0" y="0"/>
                  <a:ext cx="1676400" cy="2794000"/>
                </a:xfrm>
                <a:custGeom>
                  <a:cxnLst>
                    <a:cxn ang="0">
                      <a:pos x="wd2" y="hd2"/>
                    </a:cxn>
                    <a:cxn ang="5400000">
                      <a:pos x="wd2" y="hd2"/>
                    </a:cxn>
                    <a:cxn ang="10800000">
                      <a:pos x="wd2" y="hd2"/>
                    </a:cxn>
                    <a:cxn ang="16200000">
                      <a:pos x="wd2" y="hd2"/>
                    </a:cxn>
                  </a:cxnLst>
                  <a:rect l="0" t="0" r="r" b="b"/>
                  <a:pathLst>
                    <a:path w="21600" h="21600" extrusionOk="0">
                      <a:moveTo>
                        <a:pt x="0" y="0"/>
                      </a:moveTo>
                      <a:lnTo>
                        <a:pt x="21600" y="3974"/>
                      </a:lnTo>
                      <a:lnTo>
                        <a:pt x="21600" y="17626"/>
                      </a:lnTo>
                      <a:lnTo>
                        <a:pt x="0" y="2160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sp>
              <p:nvSpPr>
                <p:cNvPr id="29484" name="图形"/>
                <p:cNvSpPr/>
                <p:nvPr/>
              </p:nvSpPr>
              <p:spPr>
                <a:xfrm>
                  <a:off x="668268" y="1187853"/>
                  <a:ext cx="339864" cy="418294"/>
                </a:xfrm>
                <a:custGeom>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sz="2400">
                    <a:latin typeface="字魂58号-创中黑" panose="00000500000000000000" charset="-122"/>
                    <a:ea typeface="字魂58号-创中黑" panose="00000500000000000000" charset="-122"/>
                    <a:cs typeface="+mn-ea"/>
                    <a:sym typeface="Arial" panose="020b0604020202020204" pitchFamily="34" charset="0"/>
                  </a:endParaRPr>
                </a:p>
              </p:txBody>
            </p:sp>
          </p:grpSp>
        </p:grpSp>
        <p:sp>
          <p:nvSpPr>
            <p:cNvPr id="8" name="图形"/>
            <p:cNvSpPr txBox="1"/>
            <p:nvPr/>
          </p:nvSpPr>
          <p:spPr>
            <a:xfrm>
              <a:off x="2102"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3" name="图形"/>
            <p:cNvSpPr txBox="1"/>
            <p:nvPr/>
          </p:nvSpPr>
          <p:spPr>
            <a:xfrm>
              <a:off x="188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 name="图形"/>
            <p:cNvSpPr txBox="1"/>
            <p:nvPr/>
          </p:nvSpPr>
          <p:spPr>
            <a:xfrm>
              <a:off x="4704"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4" name="图形"/>
            <p:cNvSpPr txBox="1"/>
            <p:nvPr/>
          </p:nvSpPr>
          <p:spPr>
            <a:xfrm>
              <a:off x="4489"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5" name="图形"/>
            <p:cNvSpPr txBox="1"/>
            <p:nvPr/>
          </p:nvSpPr>
          <p:spPr>
            <a:xfrm>
              <a:off x="7306"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6" name="图形"/>
            <p:cNvSpPr txBox="1"/>
            <p:nvPr/>
          </p:nvSpPr>
          <p:spPr>
            <a:xfrm>
              <a:off x="7091"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7" name="图形"/>
            <p:cNvSpPr txBox="1"/>
            <p:nvPr/>
          </p:nvSpPr>
          <p:spPr>
            <a:xfrm>
              <a:off x="9908"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p:nvPr/>
          </p:nvSpPr>
          <p:spPr>
            <a:xfrm>
              <a:off x="9693"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txBox="1"/>
            <p:nvPr/>
          </p:nvSpPr>
          <p:spPr>
            <a:xfrm>
              <a:off x="12510"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txBox="1"/>
            <p:nvPr/>
          </p:nvSpPr>
          <p:spPr>
            <a:xfrm>
              <a:off x="12295"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txBox="1"/>
            <p:nvPr/>
          </p:nvSpPr>
          <p:spPr>
            <a:xfrm>
              <a:off x="15112" y="7362"/>
              <a:ext cx="1660" cy="551"/>
            </a:xfrm>
            <a:prstGeom prst="rect">
              <a:avLst/>
            </a:prstGeom>
            <a:noFill/>
          </p:spPr>
          <p:txBody>
            <a:bodyPr wrap="square" rtlCol="0">
              <a:normAutofit/>
            </a:bodyPr>
            <a:lstStyle/>
            <a:p>
              <a:pPr algn="l"/>
              <a:r>
                <a:rPr lang="zh-TW" altLang="zh-TW" sz="1600">
                  <a:latin typeface="Source Han Sans TC"/>
                  <a:ea typeface="Source Han Sans TC"/>
                  <a:cs typeface="字魂58号-创中黑" panose="00000500000000000000" charset="-122"/>
                  <a:sym typeface="+mn-ea"/>
                </a:rPr>
                <a:t>預設標題</a:t>
              </a:r>
              <a:endParaRPr lang="zh-CN" altLang="en-US" sz="1600" b="1">
                <a:solidFill>
                  <a:schemeClr val="accent1"/>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3" name="图形"/>
            <p:cNvSpPr txBox="1"/>
            <p:nvPr/>
          </p:nvSpPr>
          <p:spPr>
            <a:xfrm>
              <a:off x="14897" y="7797"/>
              <a:ext cx="2191" cy="1253"/>
            </a:xfrm>
            <a:prstGeom prst="rect">
              <a:avLst/>
            </a:prstGeom>
            <a:noFill/>
          </p:spPr>
          <p:txBody>
            <a:bodyPr wrap="square" rtlCol="0">
              <a:normAutofit/>
            </a:bodyPr>
            <a:lstStyle/>
            <a:p>
              <a:pPr marL="0" marR="0" lvl="0" indent="0" algn="l" defTabSz="914400" rtl="0" eaLnBrk="1" fontAlgn="auto" latinLnBrk="0" hangingPunct="1">
                <a:lnSpc>
                  <a:spcPct val="120000"/>
                </a:lnSpc>
                <a:spcBef>
                  <a:spcPct val="0"/>
                </a:spcBef>
                <a:spcAft>
                  <a:spcPct val="0"/>
                </a:spcAft>
                <a:buClrTx/>
                <a:buSzPct val="25000"/>
                <a:buFontTx/>
                <a:buNone/>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在此處新增您的文字內容此處新增您的文字內容新增文字內容</a:t>
              </a:r>
              <a:endParaRPr lang="zh-CN" altLang="en-US" sz="1000" noProof="0">
                <a:ln>
                  <a:noFill/>
                </a:ln>
                <a:solidFill>
                  <a:schemeClr val="tx1">
                    <a:lumMod val="75000"/>
                    <a:lumOff val="25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grpSp>
    </p:spTree>
    <p:custDataLst>
      <p:tags r:id="rId2"/>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图形"/>
          <p:cNvGrpSpPr/>
          <p:nvPr/>
        </p:nvGrpSpPr>
        <p:grpSpPr>
          <a:xfrm>
            <a:off x="0" y="-14605"/>
            <a:ext cx="12179300" cy="6885940"/>
            <a:chOff x="0" y="-23"/>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flipH="1">
              <a:off x="0" y="-23"/>
              <a:ext cx="19181" cy="10845"/>
            </a:xfrm>
            <a:prstGeom prst="rect">
              <a:avLst/>
            </a:prstGeom>
          </p:spPr>
        </p:pic>
        <p:sp>
          <p:nvSpPr>
            <p:cNvPr id="10" name="图形"/>
            <p:cNvSpPr/>
            <p:nvPr/>
          </p:nvSpPr>
          <p:spPr>
            <a:xfrm>
              <a:off x="3462" y="3571"/>
              <a:ext cx="4010" cy="401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8" name="图形"/>
            <p:cNvSpPr txBox="1"/>
            <p:nvPr/>
          </p:nvSpPr>
          <p:spPr>
            <a:xfrm>
              <a:off x="7887" y="4115"/>
              <a:ext cx="9773" cy="1872"/>
            </a:xfrm>
            <a:prstGeom prst="rect">
              <a:avLst/>
            </a:prstGeom>
            <a:noFill/>
          </p:spPr>
          <p:txBody>
            <a:bodyPr wrap="square" rtlCol="0">
              <a:normAutofit/>
            </a:bodyPr>
            <a:lstStyle/>
            <a:p>
              <a:pPr algn="l"/>
              <a:r>
                <a:rPr lang="zh-TW" altLang="zh-TW" sz="7200" spc="75">
                  <a:solidFill>
                    <a:srgbClr val="92CFC7"/>
                  </a:solidFill>
                  <a:latin typeface="Source Han Sans TC"/>
                  <a:ea typeface="Source Han Sans TC"/>
                  <a:cs typeface="+mn-ea"/>
                  <a:sym typeface="+mn-lt"/>
                </a:rPr>
                <a:t>方案計劃實施</a:t>
              </a:r>
            </a:p>
          </p:txBody>
        </p:sp>
        <p:sp>
          <p:nvSpPr>
            <p:cNvPr id="11" name="图形"/>
            <p:cNvSpPr txBox="1"/>
            <p:nvPr/>
          </p:nvSpPr>
          <p:spPr>
            <a:xfrm>
              <a:off x="7983" y="5768"/>
              <a:ext cx="9231" cy="1119"/>
            </a:xfrm>
            <a:prstGeom prst="rect">
              <a:avLst/>
            </a:prstGeom>
            <a:noFill/>
          </p:spPr>
          <p:txBody>
            <a:bodyPr wrap="square" rtlCol="0">
              <a:normAutofit/>
            </a:bodyPr>
            <a:lstStyle/>
            <a:p>
              <a:pPr algn="l">
                <a:lnSpc>
                  <a:spcPct val="120000"/>
                </a:lnSpc>
              </a:pPr>
              <a:r>
                <a:rPr lang="zh-TW" altLang="zh-TW" sz="1400">
                  <a:solidFill>
                    <a:schemeClr val="tx1">
                      <a:lumMod val="65000"/>
                      <a:lumOff val="35000"/>
                    </a:schemeClr>
                  </a:solidFill>
                  <a:latin typeface="Source Han Sans TC"/>
                  <a:ea typeface="Source Han Sans TC"/>
                  <a:cs typeface="思源黑体 CN Normal" panose="020b0400000000000000" charset="-122"/>
                  <a:sym typeface="+mn-ea"/>
                </a:rPr>
                <a:t>在此新增您的文字內容。在此新增您的文字內容。在此處新增您的文字內容。在此處新增您的文字內容。在此處新增您的文字內容。</a:t>
              </a:r>
            </a:p>
          </p:txBody>
        </p:sp>
        <p:sp>
          <p:nvSpPr>
            <p:cNvPr id="12" name="图形"/>
            <p:cNvSpPr/>
            <p:nvPr/>
          </p:nvSpPr>
          <p:spPr>
            <a:xfrm>
              <a:off x="3968" y="4107"/>
              <a:ext cx="2999" cy="2999"/>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3" name="图形"/>
            <p:cNvSpPr txBox="1"/>
            <p:nvPr/>
          </p:nvSpPr>
          <p:spPr>
            <a:xfrm>
              <a:off x="4320" y="4516"/>
              <a:ext cx="2362" cy="2276"/>
            </a:xfrm>
            <a:prstGeom prst="rect">
              <a:avLst/>
            </a:prstGeom>
            <a:noFill/>
          </p:spPr>
          <p:txBody>
            <a:bodyPr wrap="none" rtlCol="0" anchor="t">
              <a:normAutofit/>
            </a:bodyPr>
            <a:lstStyle/>
            <a:p>
              <a:r>
                <a:rPr lang="zh-TW" altLang="zh-TW" sz="8800">
                  <a:ln>
                    <a:noFill/>
                  </a:ln>
                  <a:solidFill>
                    <a:schemeClr val="bg1"/>
                  </a:solidFill>
                  <a:latin typeface="Source Han Sans TC"/>
                  <a:ea typeface="Source Han Sans TC"/>
                  <a:cs typeface="思源黑体 CN Medium" panose="020b0600000000000000" charset="-122"/>
                  <a:sym typeface="+mn-ea"/>
                </a:rPr>
                <a:t>03</a:t>
              </a:r>
            </a:p>
          </p:txBody>
        </p:sp>
        <p:sp>
          <p:nvSpPr>
            <p:cNvPr id="14" name="图形"/>
            <p:cNvSpPr/>
            <p:nvPr/>
          </p:nvSpPr>
          <p:spPr>
            <a:xfrm>
              <a:off x="6074" y="3847"/>
              <a:ext cx="1398" cy="1398"/>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5" name="图形"/>
            <p:cNvSpPr txBox="1"/>
            <p:nvPr/>
          </p:nvSpPr>
          <p:spPr>
            <a:xfrm>
              <a:off x="6014" y="4280"/>
              <a:ext cx="1180" cy="485"/>
            </a:xfrm>
            <a:prstGeom prst="rect">
              <a:avLst/>
            </a:prstGeom>
            <a:noFill/>
          </p:spPr>
          <p:txBody>
            <a:bodyPr wrap="none" rtlCol="0" anchor="t">
              <a:normAutofit/>
            </a:bodyPr>
            <a:lstStyle/>
            <a:p>
              <a:r>
                <a:rPr lang="zh-TW" altLang="zh-TW" sz="1400">
                  <a:ln>
                    <a:noFill/>
                  </a:ln>
                  <a:solidFill>
                    <a:schemeClr val="bg1"/>
                  </a:solidFill>
                  <a:latin typeface="Source Han Sans TC"/>
                  <a:ea typeface="Source Han Sans TC"/>
                  <a:cs typeface="思源黑体 CN Medium" panose="020b0600000000000000" charset="-122"/>
                  <a:sym typeface="+mn-ea"/>
                </a:rPr>
                <a:t>THREE</a:t>
              </a:r>
            </a:p>
          </p:txBody>
        </p:sp>
      </p:grpSp>
    </p:spTree>
    <p:custDataLst>
      <p:tags r:id="rId3"/>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77" name="图形"/>
          <p:cNvGrpSpPr/>
          <p:nvPr/>
        </p:nvGrpSpPr>
        <p:grpSpPr>
          <a:xfrm>
            <a:off x="1293495" y="1884045"/>
            <a:ext cx="9255760" cy="3565525"/>
            <a:chOff x="1997" y="3343"/>
            <a:chExt cx="14576" cy="5615"/>
          </a:xfrm>
        </p:grpSpPr>
        <p:sp>
          <p:nvSpPr>
            <p:cNvPr id="56" name="图形"/>
            <p:cNvSpPr/>
            <p:nvPr>
              <p:custDataLst>
                <p:tags r:id="rId2"/>
              </p:custDataLst>
            </p:nvPr>
          </p:nvSpPr>
          <p:spPr>
            <a:xfrm>
              <a:off x="7384" y="4880"/>
              <a:ext cx="4077" cy="4078"/>
            </a:xfrm>
            <a:prstGeom prst="ellipse">
              <a:avLst/>
            </a:prstGeom>
            <a:noFill/>
            <a:ln w="762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nchorCtr="1">
              <a:normAutofit/>
            </a:bodyPr>
            <a:lstStyle/>
            <a:p>
              <a:pPr algn="ctr">
                <a:defRPr/>
              </a:pPr>
              <a:endParaRPr lang="zh-CN" altLang="en-US" sz="2000">
                <a:solidFill>
                  <a:schemeClr val="tx1"/>
                </a:solidFill>
                <a:cs typeface="字魂58号-创中黑" panose="00000500000000000000" charset="-122"/>
              </a:endParaRPr>
            </a:p>
          </p:txBody>
        </p:sp>
        <p:sp>
          <p:nvSpPr>
            <p:cNvPr id="61" name="图形"/>
            <p:cNvSpPr/>
            <p:nvPr>
              <p:custDataLst>
                <p:tags r:id="rId3"/>
              </p:custDataLst>
            </p:nvPr>
          </p:nvSpPr>
          <p:spPr>
            <a:xfrm>
              <a:off x="6554" y="3343"/>
              <a:ext cx="2700" cy="3107"/>
            </a:xfrm>
            <a:custGeom>
              <a:gdLst>
                <a:gd name="connsiteX0" fmla="*/ 1710175 w 1714090"/>
                <a:gd name="connsiteY0" fmla="*/ 0 h 1972478"/>
                <a:gd name="connsiteX1" fmla="*/ 1714090 w 1714090"/>
                <a:gd name="connsiteY1" fmla="*/ 1972478 h 1972478"/>
                <a:gd name="connsiteX2" fmla="*/ 0 w 1714090"/>
                <a:gd name="connsiteY2" fmla="*/ 982847 h 1972478"/>
              </a:gd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2" name="图形"/>
            <p:cNvSpPr/>
            <p:nvPr>
              <p:custDataLst>
                <p:tags r:id="rId4"/>
              </p:custDataLst>
            </p:nvPr>
          </p:nvSpPr>
          <p:spPr>
            <a:xfrm>
              <a:off x="9576" y="5310"/>
              <a:ext cx="2698" cy="3105"/>
            </a:xfrm>
            <a:custGeom>
              <a:gdLst>
                <a:gd name="connsiteX0" fmla="*/ 1710174 w 1714090"/>
                <a:gd name="connsiteY0" fmla="*/ 0 h 1972478"/>
                <a:gd name="connsiteX1" fmla="*/ 1714090 w 1714090"/>
                <a:gd name="connsiteY1" fmla="*/ 1972478 h 1972478"/>
                <a:gd name="connsiteX2" fmla="*/ 0 w 1714090"/>
                <a:gd name="connsiteY2" fmla="*/ 982848 h 1972478"/>
              </a:gd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3" name="图形"/>
            <p:cNvSpPr/>
            <p:nvPr>
              <p:custDataLst>
                <p:tags r:id="rId5"/>
              </p:custDataLst>
            </p:nvPr>
          </p:nvSpPr>
          <p:spPr>
            <a:xfrm>
              <a:off x="6549" y="5310"/>
              <a:ext cx="2700" cy="3105"/>
            </a:xfrm>
            <a:custGeom>
              <a:gdLst>
                <a:gd name="connsiteX0" fmla="*/ 3917 w 1714090"/>
                <a:gd name="connsiteY0" fmla="*/ 0 h 1972478"/>
                <a:gd name="connsiteX1" fmla="*/ 1714090 w 1714090"/>
                <a:gd name="connsiteY1" fmla="*/ 982848 h 1972478"/>
                <a:gd name="connsiteX2" fmla="*/ 0 w 1714090"/>
                <a:gd name="connsiteY2" fmla="*/ 1972478 h 1972478"/>
              </a:gd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4" name="图形"/>
            <p:cNvSpPr/>
            <p:nvPr>
              <p:custDataLst>
                <p:tags r:id="rId6"/>
              </p:custDataLst>
            </p:nvPr>
          </p:nvSpPr>
          <p:spPr>
            <a:xfrm>
              <a:off x="9586" y="3343"/>
              <a:ext cx="2698" cy="3107"/>
            </a:xfrm>
            <a:custGeom>
              <a:gdLst>
                <a:gd name="connsiteX0" fmla="*/ 3915 w 1714090"/>
                <a:gd name="connsiteY0" fmla="*/ 0 h 1972478"/>
                <a:gd name="connsiteX1" fmla="*/ 1714090 w 1714090"/>
                <a:gd name="connsiteY1" fmla="*/ 982847 h 1972478"/>
                <a:gd name="connsiteX2" fmla="*/ 0 w 1714090"/>
                <a:gd name="connsiteY2" fmla="*/ 1972478 h 1972478"/>
              </a:gd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r>
                <a:rPr lang="zh-TW" altLang="zh-TW">
                  <a:solidFill>
                    <a:srgbClr val="FFFFFF"/>
                  </a:solidFill>
                  <a:latin typeface="Source Han Sans TC"/>
                  <a:ea typeface="Source Han Sans TC"/>
                  <a:cs typeface="字魂58号-创中黑" panose="00000500000000000000" charset="-122"/>
                </a:rPr>
                <a:t>預設標題</a:t>
              </a:r>
              <a:endParaRPr lang="en-US" altLang="zh-CN">
                <a:solidFill>
                  <a:srgbClr val="FFFFFF"/>
                </a:solidFill>
                <a:latin typeface="字魂152号-机甲超级黑"/>
                <a:ea typeface="字魂152号-机甲超级黑"/>
                <a:cs typeface="字魂58号-创中黑" panose="00000500000000000000" charset="-122"/>
              </a:endParaRPr>
            </a:p>
          </p:txBody>
        </p:sp>
        <p:sp>
          <p:nvSpPr>
            <p:cNvPr id="65" name="图形"/>
            <p:cNvSpPr>
              <a:spLocks noChangeArrowheads="1"/>
            </p:cNvSpPr>
            <p:nvPr/>
          </p:nvSpPr>
          <p:spPr bwMode="auto">
            <a:xfrm>
              <a:off x="12981"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6" name="图形"/>
            <p:cNvSpPr/>
            <p:nvPr/>
          </p:nvSpPr>
          <p:spPr>
            <a:xfrm>
              <a:off x="13101" y="3474"/>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7" name="图形"/>
            <p:cNvSpPr>
              <a:spLocks noChangeArrowheads="1"/>
            </p:cNvSpPr>
            <p:nvPr/>
          </p:nvSpPr>
          <p:spPr bwMode="auto">
            <a:xfrm>
              <a:off x="12981"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68" name="图形"/>
            <p:cNvSpPr/>
            <p:nvPr/>
          </p:nvSpPr>
          <p:spPr>
            <a:xfrm>
              <a:off x="13101" y="6122"/>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69" name="图形"/>
            <p:cNvSpPr>
              <a:spLocks noChangeArrowheads="1"/>
            </p:cNvSpPr>
            <p:nvPr/>
          </p:nvSpPr>
          <p:spPr bwMode="auto">
            <a:xfrm>
              <a:off x="1997" y="3987"/>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0" name="图形"/>
            <p:cNvSpPr/>
            <p:nvPr/>
          </p:nvSpPr>
          <p:spPr>
            <a:xfrm>
              <a:off x="2117" y="3474"/>
              <a:ext cx="2630" cy="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1" name="图形"/>
            <p:cNvSpPr>
              <a:spLocks noChangeArrowheads="1"/>
            </p:cNvSpPr>
            <p:nvPr/>
          </p:nvSpPr>
          <p:spPr bwMode="auto">
            <a:xfrm>
              <a:off x="1997" y="6635"/>
              <a:ext cx="3592"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p>
              <a:pP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在此處新增您的文字內容此處新增文字內容此處新增文字內容新增文字內容新增文字內容</a:t>
              </a:r>
              <a:endParaRPr lang="zh-CN" altLang="en-US" sz="1200">
                <a:solidFill>
                  <a:srgbClr val="595959"/>
                </a:solidFill>
                <a:cs typeface="字魂58号-创中黑" panose="00000500000000000000" charset="-122"/>
              </a:endParaRPr>
            </a:p>
          </p:txBody>
        </p:sp>
        <p:sp>
          <p:nvSpPr>
            <p:cNvPr id="72" name="图形"/>
            <p:cNvSpPr/>
            <p:nvPr/>
          </p:nvSpPr>
          <p:spPr>
            <a:xfrm>
              <a:off x="2117" y="6122"/>
              <a:ext cx="2630" cy="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l"/>
              <a:r>
                <a:rPr lang="zh-TW" altLang="zh-TW">
                  <a:solidFill>
                    <a:schemeClr val="bg1"/>
                  </a:solidFill>
                  <a:latin typeface="Source Han Sans TC"/>
                  <a:ea typeface="Source Han Sans TC"/>
                  <a:cs typeface="字魂152号-机甲超级黑" panose="00000500000000000000" charset="-122"/>
                  <a:sym typeface="+mn-ea"/>
                </a:rPr>
                <a:t>預設標題文本</a:t>
              </a:r>
              <a:endParaRPr lang="zh-CN" altLang="en-US">
                <a:latin typeface="字魂58号-创中黑" panose="00000500000000000000" charset="-122"/>
                <a:cs typeface="字魂58号-创中黑" panose="00000500000000000000" charset="-122"/>
              </a:endParaRPr>
            </a:p>
          </p:txBody>
        </p:sp>
        <p:sp>
          <p:nvSpPr>
            <p:cNvPr id="73" name="图形"/>
            <p:cNvSpPr/>
            <p:nvPr>
              <p:custDataLst>
                <p:tags r:id="rId7"/>
              </p:custDataLst>
            </p:nvPr>
          </p:nvSpPr>
          <p:spPr>
            <a:xfrm rot="16200000">
              <a:off x="8344" y="5764"/>
              <a:ext cx="2157" cy="219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endParaRPr lang="zh-CN" altLang="en-US">
                <a:solidFill>
                  <a:srgbClr val="FFFFFF"/>
                </a:solidFill>
                <a:cs typeface="字魂58号-创中黑" panose="00000500000000000000" charset="-122"/>
              </a:endParaRPr>
            </a:p>
          </p:txBody>
        </p:sp>
        <p:grpSp>
          <p:nvGrpSpPr>
            <p:cNvPr id="238" name="Group 237"/>
            <p:cNvGrpSpPr/>
            <p:nvPr/>
          </p:nvGrpSpPr>
          <p:grpSpPr>
            <a:xfrm>
              <a:off x="9054" y="6464"/>
              <a:ext cx="772" cy="744"/>
              <a:chOff x="4064000" y="5461000"/>
              <a:chExt cx="735013" cy="709613"/>
            </a:xfrm>
            <a:solidFill>
              <a:schemeClr val="bg1"/>
            </a:solidFill>
          </p:grpSpPr>
          <p:sp>
            <p:nvSpPr>
              <p:cNvPr id="239" name="图形"/>
              <p:cNvSpPr>
                <a:spLocks noEditPoints="1"/>
              </p:cNvSpPr>
              <p:nvPr/>
            </p:nvSpPr>
            <p:spPr bwMode="auto">
              <a:xfrm>
                <a:off x="4064000" y="5461000"/>
                <a:ext cx="708025" cy="709613"/>
              </a:xfrm>
              <a:custGeom>
                <a:gdLst>
                  <a:gd name="T0" fmla="*/ 142 w 186"/>
                  <a:gd name="T1" fmla="*/ 155 h 186"/>
                  <a:gd name="T2" fmla="*/ 125 w 186"/>
                  <a:gd name="T3" fmla="*/ 165 h 186"/>
                  <a:gd name="T4" fmla="*/ 131 w 186"/>
                  <a:gd name="T5" fmla="*/ 156 h 186"/>
                  <a:gd name="T6" fmla="*/ 121 w 186"/>
                  <a:gd name="T7" fmla="*/ 157 h 186"/>
                  <a:gd name="T8" fmla="*/ 114 w 186"/>
                  <a:gd name="T9" fmla="*/ 156 h 186"/>
                  <a:gd name="T10" fmla="*/ 93 w 186"/>
                  <a:gd name="T11" fmla="*/ 172 h 186"/>
                  <a:gd name="T12" fmla="*/ 60 w 186"/>
                  <a:gd name="T13" fmla="*/ 131 h 186"/>
                  <a:gd name="T14" fmla="*/ 76 w 186"/>
                  <a:gd name="T15" fmla="*/ 131 h 186"/>
                  <a:gd name="T16" fmla="*/ 72 w 186"/>
                  <a:gd name="T17" fmla="*/ 120 h 186"/>
                  <a:gd name="T18" fmla="*/ 71 w 186"/>
                  <a:gd name="T19" fmla="*/ 117 h 186"/>
                  <a:gd name="T20" fmla="*/ 57 w 186"/>
                  <a:gd name="T21" fmla="*/ 117 h 186"/>
                  <a:gd name="T22" fmla="*/ 56 w 186"/>
                  <a:gd name="T23" fmla="*/ 93 h 186"/>
                  <a:gd name="T24" fmla="*/ 57 w 186"/>
                  <a:gd name="T25" fmla="*/ 72 h 186"/>
                  <a:gd name="T26" fmla="*/ 81 w 186"/>
                  <a:gd name="T27" fmla="*/ 72 h 186"/>
                  <a:gd name="T28" fmla="*/ 98 w 186"/>
                  <a:gd name="T29" fmla="*/ 58 h 186"/>
                  <a:gd name="T30" fmla="*/ 60 w 186"/>
                  <a:gd name="T31" fmla="*/ 58 h 186"/>
                  <a:gd name="T32" fmla="*/ 93 w 186"/>
                  <a:gd name="T33" fmla="*/ 14 h 186"/>
                  <a:gd name="T34" fmla="*/ 125 w 186"/>
                  <a:gd name="T35" fmla="*/ 53 h 186"/>
                  <a:gd name="T36" fmla="*/ 140 w 186"/>
                  <a:gd name="T37" fmla="*/ 56 h 186"/>
                  <a:gd name="T38" fmla="*/ 125 w 186"/>
                  <a:gd name="T39" fmla="*/ 21 h 186"/>
                  <a:gd name="T40" fmla="*/ 164 w 186"/>
                  <a:gd name="T41" fmla="*/ 58 h 186"/>
                  <a:gd name="T42" fmla="*/ 145 w 186"/>
                  <a:gd name="T43" fmla="*/ 58 h 186"/>
                  <a:gd name="T44" fmla="*/ 162 w 186"/>
                  <a:gd name="T45" fmla="*/ 72 h 186"/>
                  <a:gd name="T46" fmla="*/ 169 w 186"/>
                  <a:gd name="T47" fmla="*/ 72 h 186"/>
                  <a:gd name="T48" fmla="*/ 172 w 186"/>
                  <a:gd name="T49" fmla="*/ 93 h 186"/>
                  <a:gd name="T50" fmla="*/ 172 w 186"/>
                  <a:gd name="T51" fmla="*/ 94 h 186"/>
                  <a:gd name="T52" fmla="*/ 170 w 186"/>
                  <a:gd name="T53" fmla="*/ 123 h 186"/>
                  <a:gd name="T54" fmla="*/ 178 w 186"/>
                  <a:gd name="T55" fmla="*/ 131 h 186"/>
                  <a:gd name="T56" fmla="*/ 178 w 186"/>
                  <a:gd name="T57" fmla="*/ 131 h 186"/>
                  <a:gd name="T58" fmla="*/ 179 w 186"/>
                  <a:gd name="T59" fmla="*/ 131 h 186"/>
                  <a:gd name="T60" fmla="*/ 179 w 186"/>
                  <a:gd name="T61" fmla="*/ 128 h 186"/>
                  <a:gd name="T62" fmla="*/ 186 w 186"/>
                  <a:gd name="T63" fmla="*/ 93 h 186"/>
                  <a:gd name="T64" fmla="*/ 93 w 186"/>
                  <a:gd name="T65" fmla="*/ 0 h 186"/>
                  <a:gd name="T66" fmla="*/ 0 w 186"/>
                  <a:gd name="T67" fmla="*/ 93 h 186"/>
                  <a:gd name="T68" fmla="*/ 93 w 186"/>
                  <a:gd name="T69" fmla="*/ 186 h 186"/>
                  <a:gd name="T70" fmla="*/ 151 w 186"/>
                  <a:gd name="T71" fmla="*/ 166 h 186"/>
                  <a:gd name="T72" fmla="*/ 142 w 186"/>
                  <a:gd name="T73" fmla="*/ 155 h 186"/>
                  <a:gd name="T74" fmla="*/ 61 w 186"/>
                  <a:gd name="T75" fmla="*/ 21 h 186"/>
                  <a:gd name="T76" fmla="*/ 45 w 186"/>
                  <a:gd name="T77" fmla="*/ 58 h 186"/>
                  <a:gd name="T78" fmla="*/ 22 w 186"/>
                  <a:gd name="T79" fmla="*/ 58 h 186"/>
                  <a:gd name="T80" fmla="*/ 61 w 186"/>
                  <a:gd name="T81" fmla="*/ 21 h 186"/>
                  <a:gd name="T82" fmla="*/ 14 w 186"/>
                  <a:gd name="T83" fmla="*/ 93 h 186"/>
                  <a:gd name="T84" fmla="*/ 17 w 186"/>
                  <a:gd name="T85" fmla="*/ 72 h 186"/>
                  <a:gd name="T86" fmla="*/ 43 w 186"/>
                  <a:gd name="T87" fmla="*/ 72 h 186"/>
                  <a:gd name="T88" fmla="*/ 42 w 186"/>
                  <a:gd name="T89" fmla="*/ 93 h 186"/>
                  <a:gd name="T90" fmla="*/ 43 w 186"/>
                  <a:gd name="T91" fmla="*/ 117 h 186"/>
                  <a:gd name="T92" fmla="*/ 17 w 186"/>
                  <a:gd name="T93" fmla="*/ 117 h 186"/>
                  <a:gd name="T94" fmla="*/ 14 w 186"/>
                  <a:gd name="T95" fmla="*/ 93 h 186"/>
                  <a:gd name="T96" fmla="*/ 23 w 186"/>
                  <a:gd name="T97" fmla="*/ 131 h 186"/>
                  <a:gd name="T98" fmla="*/ 46 w 186"/>
                  <a:gd name="T99" fmla="*/ 131 h 186"/>
                  <a:gd name="T100" fmla="*/ 61 w 186"/>
                  <a:gd name="T101" fmla="*/ 165 h 186"/>
                  <a:gd name="T102" fmla="*/ 23 w 186"/>
                  <a:gd name="T103" fmla="*/ 131 h 18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86">
                    <a:moveTo>
                      <a:pt x="142" y="155"/>
                    </a:moveTo>
                    <a:cubicBezTo>
                      <a:pt x="137" y="159"/>
                      <a:pt x="131" y="163"/>
                      <a:pt x="125" y="165"/>
                    </a:cubicBezTo>
                    <a:cubicBezTo>
                      <a:pt x="127" y="162"/>
                      <a:pt x="129" y="159"/>
                      <a:pt x="131" y="156"/>
                    </a:cubicBezTo>
                    <a:cubicBezTo>
                      <a:pt x="128" y="157"/>
                      <a:pt x="124" y="157"/>
                      <a:pt x="121" y="157"/>
                    </a:cubicBezTo>
                    <a:cubicBezTo>
                      <a:pt x="119" y="157"/>
                      <a:pt x="117" y="157"/>
                      <a:pt x="114" y="156"/>
                    </a:cubicBezTo>
                    <a:cubicBezTo>
                      <a:pt x="108" y="166"/>
                      <a:pt x="100" y="172"/>
                      <a:pt x="93" y="172"/>
                    </a:cubicBezTo>
                    <a:cubicBezTo>
                      <a:pt x="81" y="172"/>
                      <a:pt x="67" y="156"/>
                      <a:pt x="60" y="131"/>
                    </a:cubicBezTo>
                    <a:cubicBezTo>
                      <a:pt x="76" y="131"/>
                      <a:pt x="76" y="131"/>
                      <a:pt x="76" y="131"/>
                    </a:cubicBezTo>
                    <a:cubicBezTo>
                      <a:pt x="74" y="127"/>
                      <a:pt x="73" y="124"/>
                      <a:pt x="72" y="120"/>
                    </a:cubicBezTo>
                    <a:cubicBezTo>
                      <a:pt x="71" y="119"/>
                      <a:pt x="71" y="118"/>
                      <a:pt x="71" y="117"/>
                    </a:cubicBezTo>
                    <a:cubicBezTo>
                      <a:pt x="57" y="117"/>
                      <a:pt x="57" y="117"/>
                      <a:pt x="57" y="117"/>
                    </a:cubicBezTo>
                    <a:cubicBezTo>
                      <a:pt x="56" y="109"/>
                      <a:pt x="56" y="101"/>
                      <a:pt x="56" y="93"/>
                    </a:cubicBezTo>
                    <a:cubicBezTo>
                      <a:pt x="56" y="86"/>
                      <a:pt x="56" y="79"/>
                      <a:pt x="57" y="72"/>
                    </a:cubicBezTo>
                    <a:cubicBezTo>
                      <a:pt x="81" y="72"/>
                      <a:pt x="81" y="72"/>
                      <a:pt x="81" y="72"/>
                    </a:cubicBezTo>
                    <a:cubicBezTo>
                      <a:pt x="85" y="66"/>
                      <a:pt x="91" y="62"/>
                      <a:pt x="98" y="58"/>
                    </a:cubicBezTo>
                    <a:cubicBezTo>
                      <a:pt x="60" y="58"/>
                      <a:pt x="60" y="58"/>
                      <a:pt x="60" y="58"/>
                    </a:cubicBezTo>
                    <a:cubicBezTo>
                      <a:pt x="66" y="32"/>
                      <a:pt x="80" y="14"/>
                      <a:pt x="93" y="14"/>
                    </a:cubicBezTo>
                    <a:cubicBezTo>
                      <a:pt x="105" y="14"/>
                      <a:pt x="118" y="29"/>
                      <a:pt x="125" y="53"/>
                    </a:cubicBezTo>
                    <a:cubicBezTo>
                      <a:pt x="130" y="53"/>
                      <a:pt x="135" y="54"/>
                      <a:pt x="140" y="56"/>
                    </a:cubicBezTo>
                    <a:cubicBezTo>
                      <a:pt x="137" y="42"/>
                      <a:pt x="132" y="30"/>
                      <a:pt x="125" y="21"/>
                    </a:cubicBezTo>
                    <a:cubicBezTo>
                      <a:pt x="142" y="28"/>
                      <a:pt x="156" y="42"/>
                      <a:pt x="164" y="58"/>
                    </a:cubicBezTo>
                    <a:cubicBezTo>
                      <a:pt x="145" y="58"/>
                      <a:pt x="145" y="58"/>
                      <a:pt x="145" y="58"/>
                    </a:cubicBezTo>
                    <a:cubicBezTo>
                      <a:pt x="151" y="62"/>
                      <a:pt x="157" y="66"/>
                      <a:pt x="162" y="72"/>
                    </a:cubicBezTo>
                    <a:cubicBezTo>
                      <a:pt x="169" y="72"/>
                      <a:pt x="169" y="72"/>
                      <a:pt x="169" y="72"/>
                    </a:cubicBezTo>
                    <a:cubicBezTo>
                      <a:pt x="171" y="79"/>
                      <a:pt x="172" y="86"/>
                      <a:pt x="172" y="93"/>
                    </a:cubicBezTo>
                    <a:cubicBezTo>
                      <a:pt x="172" y="93"/>
                      <a:pt x="172" y="94"/>
                      <a:pt x="172" y="94"/>
                    </a:cubicBezTo>
                    <a:cubicBezTo>
                      <a:pt x="174" y="104"/>
                      <a:pt x="173" y="113"/>
                      <a:pt x="170" y="123"/>
                    </a:cubicBezTo>
                    <a:cubicBezTo>
                      <a:pt x="178" y="131"/>
                      <a:pt x="178" y="131"/>
                      <a:pt x="178" y="131"/>
                    </a:cubicBezTo>
                    <a:cubicBezTo>
                      <a:pt x="178" y="131"/>
                      <a:pt x="178" y="131"/>
                      <a:pt x="178" y="131"/>
                    </a:cubicBezTo>
                    <a:cubicBezTo>
                      <a:pt x="179" y="131"/>
                      <a:pt x="179" y="131"/>
                      <a:pt x="179" y="131"/>
                    </a:cubicBezTo>
                    <a:cubicBezTo>
                      <a:pt x="179" y="128"/>
                      <a:pt x="179" y="128"/>
                      <a:pt x="179" y="128"/>
                    </a:cubicBezTo>
                    <a:cubicBezTo>
                      <a:pt x="184" y="117"/>
                      <a:pt x="186" y="106"/>
                      <a:pt x="186" y="93"/>
                    </a:cubicBezTo>
                    <a:cubicBezTo>
                      <a:pt x="186" y="42"/>
                      <a:pt x="144" y="0"/>
                      <a:pt x="93" y="0"/>
                    </a:cubicBezTo>
                    <a:cubicBezTo>
                      <a:pt x="42" y="0"/>
                      <a:pt x="0" y="42"/>
                      <a:pt x="0" y="93"/>
                    </a:cubicBezTo>
                    <a:cubicBezTo>
                      <a:pt x="0" y="144"/>
                      <a:pt x="42" y="186"/>
                      <a:pt x="93" y="186"/>
                    </a:cubicBezTo>
                    <a:cubicBezTo>
                      <a:pt x="115" y="186"/>
                      <a:pt x="135" y="178"/>
                      <a:pt x="151" y="166"/>
                    </a:cubicBezTo>
                    <a:lnTo>
                      <a:pt x="142" y="155"/>
                    </a:lnTo>
                    <a:close/>
                    <a:moveTo>
                      <a:pt x="61" y="21"/>
                    </a:moveTo>
                    <a:cubicBezTo>
                      <a:pt x="54" y="31"/>
                      <a:pt x="49" y="44"/>
                      <a:pt x="45" y="58"/>
                    </a:cubicBezTo>
                    <a:cubicBezTo>
                      <a:pt x="22" y="58"/>
                      <a:pt x="22" y="58"/>
                      <a:pt x="22" y="58"/>
                    </a:cubicBezTo>
                    <a:cubicBezTo>
                      <a:pt x="30" y="42"/>
                      <a:pt x="44" y="28"/>
                      <a:pt x="61" y="21"/>
                    </a:cubicBezTo>
                    <a:close/>
                    <a:moveTo>
                      <a:pt x="14" y="93"/>
                    </a:moveTo>
                    <a:cubicBezTo>
                      <a:pt x="14" y="86"/>
                      <a:pt x="15" y="79"/>
                      <a:pt x="17" y="72"/>
                    </a:cubicBezTo>
                    <a:cubicBezTo>
                      <a:pt x="43" y="72"/>
                      <a:pt x="43" y="72"/>
                      <a:pt x="43" y="72"/>
                    </a:cubicBezTo>
                    <a:cubicBezTo>
                      <a:pt x="42" y="79"/>
                      <a:pt x="42" y="86"/>
                      <a:pt x="42" y="93"/>
                    </a:cubicBezTo>
                    <a:cubicBezTo>
                      <a:pt x="42" y="101"/>
                      <a:pt x="42" y="109"/>
                      <a:pt x="43" y="117"/>
                    </a:cubicBezTo>
                    <a:cubicBezTo>
                      <a:pt x="17" y="117"/>
                      <a:pt x="17" y="117"/>
                      <a:pt x="17" y="117"/>
                    </a:cubicBezTo>
                    <a:cubicBezTo>
                      <a:pt x="15" y="109"/>
                      <a:pt x="14" y="101"/>
                      <a:pt x="14" y="93"/>
                    </a:cubicBezTo>
                    <a:close/>
                    <a:moveTo>
                      <a:pt x="23" y="131"/>
                    </a:moveTo>
                    <a:cubicBezTo>
                      <a:pt x="46" y="131"/>
                      <a:pt x="46" y="131"/>
                      <a:pt x="46" y="131"/>
                    </a:cubicBezTo>
                    <a:cubicBezTo>
                      <a:pt x="49" y="144"/>
                      <a:pt x="54" y="156"/>
                      <a:pt x="61" y="165"/>
                    </a:cubicBezTo>
                    <a:cubicBezTo>
                      <a:pt x="45" y="158"/>
                      <a:pt x="32" y="146"/>
                      <a:pt x="2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4" name="图形"/>
              <p:cNvSpPr>
                <a:spLocks noEditPoints="1"/>
              </p:cNvSpPr>
              <p:nvPr/>
            </p:nvSpPr>
            <p:spPr bwMode="auto">
              <a:xfrm>
                <a:off x="4352925" y="5691188"/>
                <a:ext cx="446088" cy="446088"/>
              </a:xfrm>
              <a:custGeom>
                <a:gdLst>
                  <a:gd name="T0" fmla="*/ 116 w 117"/>
                  <a:gd name="T1" fmla="*/ 103 h 117"/>
                  <a:gd name="T2" fmla="*/ 81 w 117"/>
                  <a:gd name="T3" fmla="*/ 65 h 117"/>
                  <a:gd name="T4" fmla="*/ 80 w 117"/>
                  <a:gd name="T5" fmla="*/ 65 h 117"/>
                  <a:gd name="T6" fmla="*/ 84 w 117"/>
                  <a:gd name="T7" fmla="*/ 33 h 117"/>
                  <a:gd name="T8" fmla="*/ 33 w 117"/>
                  <a:gd name="T9" fmla="*/ 6 h 117"/>
                  <a:gd name="T10" fmla="*/ 7 w 117"/>
                  <a:gd name="T11" fmla="*/ 57 h 117"/>
                  <a:gd name="T12" fmla="*/ 57 w 117"/>
                  <a:gd name="T13" fmla="*/ 83 h 117"/>
                  <a:gd name="T14" fmla="*/ 67 w 117"/>
                  <a:gd name="T15" fmla="*/ 79 h 117"/>
                  <a:gd name="T16" fmla="*/ 101 w 117"/>
                  <a:gd name="T17" fmla="*/ 116 h 117"/>
                  <a:gd name="T18" fmla="*/ 106 w 117"/>
                  <a:gd name="T19" fmla="*/ 115 h 117"/>
                  <a:gd name="T20" fmla="*/ 114 w 117"/>
                  <a:gd name="T21" fmla="*/ 108 h 117"/>
                  <a:gd name="T22" fmla="*/ 116 w 117"/>
                  <a:gd name="T23" fmla="*/ 103 h 117"/>
                  <a:gd name="T24" fmla="*/ 17 w 117"/>
                  <a:gd name="T25" fmla="*/ 54 h 117"/>
                  <a:gd name="T26" fmla="*/ 36 w 117"/>
                  <a:gd name="T27" fmla="*/ 17 h 117"/>
                  <a:gd name="T28" fmla="*/ 73 w 117"/>
                  <a:gd name="T29" fmla="*/ 36 h 117"/>
                  <a:gd name="T30" fmla="*/ 54 w 117"/>
                  <a:gd name="T31" fmla="*/ 73 h 117"/>
                  <a:gd name="T32" fmla="*/ 17 w 117"/>
                  <a:gd name="T33" fmla="*/ 54 h 1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116" y="103"/>
                    </a:moveTo>
                    <a:cubicBezTo>
                      <a:pt x="81" y="65"/>
                      <a:pt x="81" y="65"/>
                      <a:pt x="81" y="65"/>
                    </a:cubicBezTo>
                    <a:cubicBezTo>
                      <a:pt x="81" y="65"/>
                      <a:pt x="80" y="65"/>
                      <a:pt x="80" y="65"/>
                    </a:cubicBezTo>
                    <a:cubicBezTo>
                      <a:pt x="86" y="55"/>
                      <a:pt x="87" y="44"/>
                      <a:pt x="84" y="33"/>
                    </a:cubicBezTo>
                    <a:cubicBezTo>
                      <a:pt x="77" y="11"/>
                      <a:pt x="54" y="0"/>
                      <a:pt x="33" y="6"/>
                    </a:cubicBezTo>
                    <a:cubicBezTo>
                      <a:pt x="12" y="13"/>
                      <a:pt x="0" y="36"/>
                      <a:pt x="7" y="57"/>
                    </a:cubicBezTo>
                    <a:cubicBezTo>
                      <a:pt x="13" y="78"/>
                      <a:pt x="36" y="90"/>
                      <a:pt x="57" y="83"/>
                    </a:cubicBezTo>
                    <a:cubicBezTo>
                      <a:pt x="61" y="82"/>
                      <a:pt x="64" y="81"/>
                      <a:pt x="67" y="79"/>
                    </a:cubicBezTo>
                    <a:cubicBezTo>
                      <a:pt x="101" y="116"/>
                      <a:pt x="101" y="116"/>
                      <a:pt x="101" y="116"/>
                    </a:cubicBezTo>
                    <a:cubicBezTo>
                      <a:pt x="102" y="117"/>
                      <a:pt x="104" y="117"/>
                      <a:pt x="106" y="115"/>
                    </a:cubicBezTo>
                    <a:cubicBezTo>
                      <a:pt x="114" y="108"/>
                      <a:pt x="114" y="108"/>
                      <a:pt x="114" y="108"/>
                    </a:cubicBezTo>
                    <a:cubicBezTo>
                      <a:pt x="116" y="106"/>
                      <a:pt x="117" y="104"/>
                      <a:pt x="116" y="103"/>
                    </a:cubicBezTo>
                    <a:close/>
                    <a:moveTo>
                      <a:pt x="17" y="54"/>
                    </a:moveTo>
                    <a:cubicBezTo>
                      <a:pt x="12" y="38"/>
                      <a:pt x="21" y="22"/>
                      <a:pt x="36" y="17"/>
                    </a:cubicBezTo>
                    <a:cubicBezTo>
                      <a:pt x="52" y="12"/>
                      <a:pt x="69" y="20"/>
                      <a:pt x="73" y="36"/>
                    </a:cubicBezTo>
                    <a:cubicBezTo>
                      <a:pt x="78" y="52"/>
                      <a:pt x="70" y="68"/>
                      <a:pt x="54" y="73"/>
                    </a:cubicBezTo>
                    <a:cubicBezTo>
                      <a:pt x="39" y="78"/>
                      <a:pt x="22" y="69"/>
                      <a:pt x="1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sp>
            <p:nvSpPr>
              <p:cNvPr id="75" name="图形"/>
              <p:cNvSpPr/>
              <p:nvPr/>
            </p:nvSpPr>
            <p:spPr bwMode="auto">
              <a:xfrm>
                <a:off x="4433888" y="5754688"/>
                <a:ext cx="190500" cy="141288"/>
              </a:xfrm>
              <a:custGeom>
                <a:gdLst>
                  <a:gd name="T0" fmla="*/ 10 w 50"/>
                  <a:gd name="T1" fmla="*/ 16 h 37"/>
                  <a:gd name="T2" fmla="*/ 48 w 50"/>
                  <a:gd name="T3" fmla="*/ 36 h 37"/>
                  <a:gd name="T4" fmla="*/ 48 w 50"/>
                  <a:gd name="T5" fmla="*/ 37 h 37"/>
                  <a:gd name="T6" fmla="*/ 49 w 50"/>
                  <a:gd name="T7" fmla="*/ 20 h 37"/>
                  <a:gd name="T8" fmla="*/ 17 w 50"/>
                  <a:gd name="T9" fmla="*/ 4 h 37"/>
                  <a:gd name="T10" fmla="*/ 0 w 50"/>
                  <a:gd name="T11" fmla="*/ 21 h 37"/>
                  <a:gd name="T12" fmla="*/ 10 w 50"/>
                  <a:gd name="T13" fmla="*/ 16 h 37"/>
                </a:gdLst>
                <a:cxnLst>
                  <a:cxn ang="0">
                    <a:pos x="T0" y="T1"/>
                  </a:cxn>
                  <a:cxn ang="0">
                    <a:pos x="T2" y="T3"/>
                  </a:cxn>
                  <a:cxn ang="0">
                    <a:pos x="T4" y="T5"/>
                  </a:cxn>
                  <a:cxn ang="0">
                    <a:pos x="T6" y="T7"/>
                  </a:cxn>
                  <a:cxn ang="0">
                    <a:pos x="T8" y="T9"/>
                  </a:cxn>
                  <a:cxn ang="0">
                    <a:pos x="T10" y="T11"/>
                  </a:cxn>
                  <a:cxn ang="0">
                    <a:pos x="T12" y="T13"/>
                  </a:cxn>
                </a:cxnLst>
                <a:rect l="0" t="0" r="r" b="b"/>
                <a:pathLst>
                  <a:path w="50" h="37">
                    <a:moveTo>
                      <a:pt x="10" y="16"/>
                    </a:moveTo>
                    <a:cubicBezTo>
                      <a:pt x="26" y="11"/>
                      <a:pt x="43" y="20"/>
                      <a:pt x="48" y="36"/>
                    </a:cubicBezTo>
                    <a:cubicBezTo>
                      <a:pt x="48" y="36"/>
                      <a:pt x="48" y="36"/>
                      <a:pt x="48" y="37"/>
                    </a:cubicBezTo>
                    <a:cubicBezTo>
                      <a:pt x="50" y="32"/>
                      <a:pt x="50" y="26"/>
                      <a:pt x="49" y="20"/>
                    </a:cubicBezTo>
                    <a:cubicBezTo>
                      <a:pt x="45" y="7"/>
                      <a:pt x="30" y="0"/>
                      <a:pt x="17" y="4"/>
                    </a:cubicBezTo>
                    <a:cubicBezTo>
                      <a:pt x="8" y="6"/>
                      <a:pt x="2" y="13"/>
                      <a:pt x="0" y="21"/>
                    </a:cubicBezTo>
                    <a:cubicBezTo>
                      <a:pt x="3" y="19"/>
                      <a:pt x="6" y="17"/>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字魂58号-创中黑" panose="00000500000000000000" charset="-122"/>
                </a:endParaRPr>
              </a:p>
            </p:txBody>
          </p:sp>
        </p:grpSp>
      </p:grpSp>
    </p:spTree>
    <p:custDataLst>
      <p:tags r:id="rId8"/>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32" fill="hold" nodeType="afterEffect">
                                  <p:stCondLst>
                                    <p:cond delay="0"/>
                                  </p:stCondLst>
                                  <p:childTnLst>
                                    <p:set>
                                      <p:cBhvr>
                                        <p:cTn id="6" dur="500" fill="hold">
                                          <p:stCondLst>
                                            <p:cond delay="0"/>
                                          </p:stCondLst>
                                        </p:cTn>
                                        <p:tgtEl>
                                          <p:spTgt spid="77"/>
                                        </p:tgtEl>
                                        <p:attrNameLst>
                                          <p:attrName>style.visibility</p:attrName>
                                        </p:attrNameLst>
                                      </p:cBhvr>
                                      <p:to>
                                        <p:strVal val="visible"/>
                                      </p:to>
                                    </p:set>
                                    <p:animEffect transition="in" filter="plus(ou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图形"/>
          <p:cNvGrpSpPr/>
          <p:nvPr/>
        </p:nvGrpSpPr>
        <p:grpSpPr>
          <a:xfrm>
            <a:off x="1174750" y="2168525"/>
            <a:ext cx="9783445" cy="3242945"/>
            <a:chOff x="1123" y="2996"/>
            <a:chExt cx="16997" cy="5634"/>
          </a:xfrm>
        </p:grpSpPr>
        <p:sp>
          <p:nvSpPr>
            <p:cNvPr id="5" name="图形"/>
            <p:cNvSpPr/>
            <p:nvPr/>
          </p:nvSpPr>
          <p:spPr>
            <a:xfrm>
              <a:off x="1123"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txBox="1">
              <a:spLocks noChangeArrowheads="1"/>
            </p:cNvSpPr>
            <p:nvPr/>
          </p:nvSpPr>
          <p:spPr bwMode="auto">
            <a:xfrm>
              <a:off x="1761"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txBox="1">
              <a:spLocks noChangeArrowheads="1"/>
            </p:cNvSpPr>
            <p:nvPr/>
          </p:nvSpPr>
          <p:spPr bwMode="auto">
            <a:xfrm>
              <a:off x="1609"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2" name="图形"/>
            <p:cNvSpPr/>
            <p:nvPr/>
          </p:nvSpPr>
          <p:spPr>
            <a:xfrm>
              <a:off x="5538"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3" name="图形"/>
            <p:cNvSpPr txBox="1">
              <a:spLocks noChangeArrowheads="1"/>
            </p:cNvSpPr>
            <p:nvPr/>
          </p:nvSpPr>
          <p:spPr bwMode="auto">
            <a:xfrm>
              <a:off x="6176"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4" name="图形"/>
            <p:cNvSpPr txBox="1">
              <a:spLocks noChangeArrowheads="1"/>
            </p:cNvSpPr>
            <p:nvPr/>
          </p:nvSpPr>
          <p:spPr bwMode="auto">
            <a:xfrm>
              <a:off x="6024"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17" name="图形"/>
            <p:cNvSpPr/>
            <p:nvPr/>
          </p:nvSpPr>
          <p:spPr>
            <a:xfrm>
              <a:off x="9952"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8" name="图形"/>
            <p:cNvSpPr txBox="1">
              <a:spLocks noChangeArrowheads="1"/>
            </p:cNvSpPr>
            <p:nvPr/>
          </p:nvSpPr>
          <p:spPr bwMode="auto">
            <a:xfrm>
              <a:off x="10590"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9" name="图形"/>
            <p:cNvSpPr txBox="1">
              <a:spLocks noChangeArrowheads="1"/>
            </p:cNvSpPr>
            <p:nvPr/>
          </p:nvSpPr>
          <p:spPr bwMode="auto">
            <a:xfrm>
              <a:off x="10438"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22" name="图形"/>
            <p:cNvSpPr/>
            <p:nvPr/>
          </p:nvSpPr>
          <p:spPr>
            <a:xfrm>
              <a:off x="14367" y="2996"/>
              <a:ext cx="3753" cy="5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3" name="图形"/>
            <p:cNvSpPr txBox="1">
              <a:spLocks noChangeArrowheads="1"/>
            </p:cNvSpPr>
            <p:nvPr/>
          </p:nvSpPr>
          <p:spPr bwMode="auto">
            <a:xfrm>
              <a:off x="15005" y="5574"/>
              <a:ext cx="2478"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TW" altLang="zh-TW">
                  <a:latin typeface="Source Han Sans TC"/>
                  <a:ea typeface="Source Han Sans TC"/>
                  <a:cs typeface="字魂58号-创中黑" panose="00000500000000000000" charset="-122"/>
                  <a:sym typeface="+mn-ea"/>
                </a:rPr>
                <a:t>預設標題文本</a:t>
              </a:r>
              <a:endParaRPr lang="zh-CN" altLang="en-US">
                <a:solidFill>
                  <a:schemeClr val="tx1">
                    <a:lumMod val="65000"/>
                    <a:lumOff val="3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24" name="图形"/>
            <p:cNvSpPr txBox="1">
              <a:spLocks noChangeArrowheads="1"/>
            </p:cNvSpPr>
            <p:nvPr/>
          </p:nvSpPr>
          <p:spPr bwMode="auto">
            <a:xfrm>
              <a:off x="14853" y="6218"/>
              <a:ext cx="2852" cy="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在此處添加您的文本內容在此處添加您的文本內容此處添加您的文本內容添加您的文本內容</a:t>
              </a:r>
              <a:endParaRPr lang="zh-CN" altLang="en-US" sz="1200">
                <a:solidFill>
                  <a:schemeClr val="tx1">
                    <a:lumMod val="65000"/>
                    <a:lumOff val="35000"/>
                  </a:schemeClr>
                </a:solidFill>
                <a:latin typeface="字魂58号-创中黑" panose="00000500000000000000" charset="-122"/>
                <a:ea typeface="字魂58号-创中黑" panose="00000500000000000000" charset="-122"/>
                <a:cs typeface="+mn-ea"/>
                <a:sym typeface="+mn-lt"/>
              </a:endParaRPr>
            </a:p>
          </p:txBody>
        </p:sp>
        <p:sp>
          <p:nvSpPr>
            <p:cNvPr id="30" name="图形"/>
            <p:cNvSpPr/>
            <p:nvPr/>
          </p:nvSpPr>
          <p:spPr>
            <a:xfrm rot="10800000">
              <a:off x="1134" y="2996"/>
              <a:ext cx="3742" cy="2235"/>
            </a:xfrm>
            <a:custGeom>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1" name="图形"/>
            <p:cNvSpPr/>
            <p:nvPr/>
          </p:nvSpPr>
          <p:spPr>
            <a:xfrm rot="10800000">
              <a:off x="5546" y="2996"/>
              <a:ext cx="3742" cy="2235"/>
            </a:xfrm>
            <a:custGeom>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rot="10800000">
              <a:off x="9965" y="2996"/>
              <a:ext cx="3742" cy="2235"/>
            </a:xfrm>
            <a:custGeom>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rot="10800000">
              <a:off x="14378" y="2996"/>
              <a:ext cx="3742" cy="2235"/>
            </a:xfrm>
            <a:custGeom>
              <a:gdLst>
                <a:gd name="connsiteX0" fmla="*/ 2226480 w 2226480"/>
                <a:gd name="connsiteY0" fmla="*/ 1329547 h 1329547"/>
                <a:gd name="connsiteX1" fmla="*/ 0 w 2226480"/>
                <a:gd name="connsiteY1" fmla="*/ 1329547 h 1329547"/>
                <a:gd name="connsiteX2" fmla="*/ 0 w 2226480"/>
                <a:gd name="connsiteY2" fmla="*/ 278916 h 1329547"/>
                <a:gd name="connsiteX3" fmla="*/ 954725 w 2226480"/>
                <a:gd name="connsiteY3" fmla="*/ 278916 h 1329547"/>
                <a:gd name="connsiteX4" fmla="*/ 1116496 w 2226480"/>
                <a:gd name="connsiteY4" fmla="*/ 0 h 1329547"/>
                <a:gd name="connsiteX5" fmla="*/ 1278268 w 2226480"/>
                <a:gd name="connsiteY5" fmla="*/ 278916 h 1329547"/>
                <a:gd name="connsiteX6" fmla="*/ 2226480 w 2226480"/>
                <a:gd name="connsiteY6" fmla="*/ 278916 h 132954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6480" h="1329547">
                  <a:moveTo>
                    <a:pt x="2226480" y="1329547"/>
                  </a:moveTo>
                  <a:lnTo>
                    <a:pt x="0" y="1329547"/>
                  </a:lnTo>
                  <a:lnTo>
                    <a:pt x="0" y="278916"/>
                  </a:lnTo>
                  <a:lnTo>
                    <a:pt x="954725" y="278916"/>
                  </a:lnTo>
                  <a:lnTo>
                    <a:pt x="1116496" y="0"/>
                  </a:lnTo>
                  <a:lnTo>
                    <a:pt x="1278268" y="278916"/>
                  </a:lnTo>
                  <a:lnTo>
                    <a:pt x="2226480" y="2789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0" name="图形"/>
            <p:cNvSpPr>
              <a:spLocks noChangeAspect="1"/>
            </p:cNvSpPr>
            <p:nvPr/>
          </p:nvSpPr>
          <p:spPr bwMode="auto">
            <a:xfrm>
              <a:off x="2601" y="3565"/>
              <a:ext cx="775" cy="774"/>
            </a:xfrm>
            <a:custGeom>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p:txBody>
        </p:sp>
        <p:sp>
          <p:nvSpPr>
            <p:cNvPr id="26" name="图形"/>
            <p:cNvSpPr>
              <a:spLocks noChangeAspect="1"/>
            </p:cNvSpPr>
            <p:nvPr/>
          </p:nvSpPr>
          <p:spPr bwMode="auto">
            <a:xfrm>
              <a:off x="15901" y="3560"/>
              <a:ext cx="718" cy="718"/>
            </a:xfrm>
            <a:custGeom>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bg1"/>
            </a:solidFill>
            <a:ln>
              <a:noFill/>
            </a:ln>
          </p:spPr>
          <p:txBody>
            <a:bodyPr/>
            <a:lstStyle/>
            <a:p/>
          </p:txBody>
        </p:sp>
        <p:sp>
          <p:nvSpPr>
            <p:cNvPr id="27" name="图形"/>
            <p:cNvSpPr>
              <a:spLocks noChangeAspect="1"/>
            </p:cNvSpPr>
            <p:nvPr/>
          </p:nvSpPr>
          <p:spPr bwMode="auto">
            <a:xfrm>
              <a:off x="11505" y="3552"/>
              <a:ext cx="775" cy="767"/>
            </a:xfrm>
            <a:custGeom>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lstStyle/>
            <a:p/>
          </p:txBody>
        </p:sp>
        <p:sp>
          <p:nvSpPr>
            <p:cNvPr id="28" name="图形"/>
            <p:cNvSpPr>
              <a:spLocks noChangeAspect="1"/>
            </p:cNvSpPr>
            <p:nvPr/>
          </p:nvSpPr>
          <p:spPr bwMode="auto">
            <a:xfrm>
              <a:off x="7049" y="3538"/>
              <a:ext cx="735" cy="720"/>
            </a:xfrm>
            <a:custGeom>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p:txBody>
        </p:sp>
      </p:grpSp>
    </p:spTree>
    <p:custDataLst>
      <p:tags r:id="rId2"/>
    </p:custDataLst>
  </p:cSld>
  <p:clrMapOvr>
    <a:masterClrMapping/>
  </p:clrMapOvr>
  <p:transition advTm="2000">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6" name="图形"/>
          <p:cNvGrpSpPr/>
          <p:nvPr/>
        </p:nvGrpSpPr>
        <p:grpSpPr>
          <a:xfrm>
            <a:off x="1050290" y="1610995"/>
            <a:ext cx="9970770" cy="4366260"/>
            <a:chOff x="2025" y="2773"/>
            <a:chExt cx="15702" cy="6876"/>
          </a:xfrm>
        </p:grpSpPr>
        <p:pic>
          <p:nvPicPr>
            <p:cNvPr id="12" name="图形" descr="E:\002千库网\AAAAA千库网\2021\000商务办公\千库网_汽车销售人员和顾客_摄影图编号427805.jpg千库网_汽车销售人员和顾客_摄影图编号427805"/>
            <p:cNvPicPr>
              <a:picLocks noChangeAspect="1"/>
            </p:cNvPicPr>
            <p:nvPr/>
          </p:nvPicPr>
          <p:blipFill>
            <a:blip r:embed="rId2"/>
            <a:stretch>
              <a:fillRect/>
            </a:stretch>
          </p:blipFill>
          <p:spPr>
            <a:xfrm rot="10800000" flipV="1">
              <a:off x="12155" y="2778"/>
              <a:ext cx="4577" cy="6866"/>
            </a:xfrm>
            <a:prstGeom prst="rect">
              <a:avLst/>
            </a:prstGeom>
          </p:spPr>
        </p:pic>
        <p:sp>
          <p:nvSpPr>
            <p:cNvPr id="2" name="图形"/>
            <p:cNvSpPr/>
            <p:nvPr/>
          </p:nvSpPr>
          <p:spPr>
            <a:xfrm>
              <a:off x="16573" y="2773"/>
              <a:ext cx="1154" cy="68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endParaRPr>
            </a:p>
          </p:txBody>
        </p:sp>
        <p:sp>
          <p:nvSpPr>
            <p:cNvPr id="15" name="图形"/>
            <p:cNvSpPr txBox="1"/>
            <p:nvPr/>
          </p:nvSpPr>
          <p:spPr>
            <a:xfrm rot="5400000" flipH="1">
              <a:off x="14322" y="5815"/>
              <a:ext cx="5837" cy="645"/>
            </a:xfrm>
            <a:prstGeom prst="rect">
              <a:avLst/>
            </a:prstGeom>
            <a:noFill/>
          </p:spPr>
          <p:txBody>
            <a:bodyPr wrap="square" rtlCol="0">
              <a:normAutofit lnSpcReduction="20000"/>
            </a:bodyPr>
            <a:lstStyle/>
            <a:p>
              <a:pPr algn="ctr">
                <a:lnSpc>
                  <a:spcPct val="120000"/>
                </a:lnSpc>
              </a:pPr>
              <a:r>
                <a:rPr lang="zh-TW" altLang="zh-TW" spc="600">
                  <a:solidFill>
                    <a:schemeClr val="bg1"/>
                  </a:solidFill>
                  <a:latin typeface="Source Han Sans TC"/>
                  <a:ea typeface="Source Han Sans TC"/>
                  <a:cs typeface="字魂58号-创中黑" panose="00000500000000000000" charset="-122"/>
                </a:rPr>
                <a:t>非常感謝</a:t>
              </a:r>
            </a:p>
          </p:txBody>
        </p:sp>
        <p:sp>
          <p:nvSpPr>
            <p:cNvPr id="19" name="图形"/>
            <p:cNvSpPr txBox="1"/>
            <p:nvPr/>
          </p:nvSpPr>
          <p:spPr>
            <a:xfrm>
              <a:off x="2025" y="3960"/>
              <a:ext cx="4265" cy="1680"/>
            </a:xfrm>
            <a:prstGeom prst="rect">
              <a:avLst/>
            </a:prstGeom>
            <a:noFill/>
          </p:spPr>
          <p:txBody>
            <a:bodyPr wrap="square" rtlCol="0">
              <a:normAutofit/>
            </a:bodyPr>
            <a:lstStyle/>
            <a:p>
              <a:pPr algn="l"/>
              <a:r>
                <a:rPr lang="zh-TW" altLang="zh-TW" sz="3200">
                  <a:solidFill>
                    <a:schemeClr val="tx1">
                      <a:lumMod val="85000"/>
                      <a:lumOff val="15000"/>
                    </a:schemeClr>
                  </a:solidFill>
                  <a:latin typeface="Source Han Sans TC"/>
                  <a:ea typeface="Source Han Sans TC"/>
                  <a:cs typeface="字魂58号-创中黑" panose="00000500000000000000" charset="-122"/>
                </a:rPr>
                <a:t>在這添加</a:t>
              </a:r>
              <a:endParaRPr lang="en-US" altLang="zh-CN" sz="3200">
                <a:solidFill>
                  <a:schemeClr val="tx1">
                    <a:lumMod val="85000"/>
                    <a:lumOff val="15000"/>
                  </a:schemeClr>
                </a:solidFill>
                <a:latin typeface="字魂152号-机甲超级黑"/>
                <a:ea typeface="字魂152号-机甲超级黑"/>
                <a:cs typeface="字魂58号-创中黑" panose="00000500000000000000" charset="-122"/>
              </a:endParaRPr>
            </a:p>
            <a:p>
              <a:pPr algn="l"/>
              <a:r>
                <a:rPr lang="zh-TW" altLang="zh-TW" sz="3200">
                  <a:solidFill>
                    <a:schemeClr val="accent1"/>
                  </a:solidFill>
                  <a:latin typeface="Source Han Sans TC"/>
                  <a:ea typeface="Source Han Sans TC"/>
                  <a:cs typeface="字魂58号-创中黑" panose="00000500000000000000" charset="-122"/>
                </a:rPr>
                <a:t>頁面標題內容</a:t>
              </a:r>
            </a:p>
          </p:txBody>
        </p:sp>
        <p:sp>
          <p:nvSpPr>
            <p:cNvPr id="3" name="图形"/>
            <p:cNvSpPr txBox="1"/>
            <p:nvPr/>
          </p:nvSpPr>
          <p:spPr>
            <a:xfrm>
              <a:off x="2025" y="3360"/>
              <a:ext cx="4767" cy="465"/>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spcBef>
                  <a:spcPct val="0"/>
                </a:spcBef>
                <a:spcAft>
                  <a:spcPct val="0"/>
                </a:spcAft>
                <a:buNone/>
              </a:pPr>
              <a:r>
                <a:rPr lang="zh-TW" altLang="zh-TW" sz="2400" b="0" i="0" u="none" strike="noStrike" cap="none">
                  <a:solidFill>
                    <a:prstClr val="black"/>
                  </a:solidFill>
                  <a:latin typeface="Source Han Sans TC"/>
                  <a:ea typeface="Source Han Sans TC"/>
                  <a:cs typeface="字魂58号-创中黑" panose="00000500000000000000" charset="-122"/>
                  <a:sym typeface="字魂58号-创中黑" panose="00000500000000000000" charset="-122"/>
                </a:rPr>
                <a:t>編輯標題</a:t>
              </a:r>
            </a:p>
          </p:txBody>
        </p:sp>
        <p:sp>
          <p:nvSpPr>
            <p:cNvPr id="4" name="图形"/>
            <p:cNvSpPr txBox="1"/>
            <p:nvPr/>
          </p:nvSpPr>
          <p:spPr>
            <a:xfrm>
              <a:off x="2025" y="6000"/>
              <a:ext cx="4509" cy="3135"/>
            </a:xfrm>
            <a:prstGeom prst="rect">
              <a:avLst/>
            </a:prstGeom>
            <a:noFill/>
          </p:spPr>
          <p:txBody>
            <a:bodyPr wrap="square" lIns="91423" tIns="45712" rIns="91423" bIns="45712" rtlCol="0">
              <a:normAutofit/>
            </a:bodyPr>
            <a:lstStyle/>
            <a:p>
              <a:pPr marL="0" indent="0">
                <a:lnSpc>
                  <a:spcPct val="120000"/>
                </a:lnSpc>
                <a:spcBef>
                  <a:spcPct val="0"/>
                </a:spcBef>
                <a:defRPr/>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在此處添加您的文本內容在此處添加文本內容添加文本內容添加文本內容在此處添加您的文本內容在此處添加文本內容添加文本內容添加文本內容在此處添加您的文本內容在此處添加文本內容</a:t>
              </a:r>
              <a:endParaRPr kumimoji="0" lang="zh-CN" altLang="en-US" sz="1400" b="0" i="0" u="none" strike="noStrike" kern="1200" cap="none" spc="0" normalizeH="0" baseline="0" noProof="0">
                <a:ln>
                  <a:noFill/>
                </a:ln>
                <a:solidFill>
                  <a:schemeClr val="bg2">
                    <a:lumMod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4" name="图形"/>
            <p:cNvSpPr txBox="1">
              <a:spLocks noChangeArrowheads="1"/>
            </p:cNvSpPr>
            <p:nvPr/>
          </p:nvSpPr>
          <p:spPr bwMode="auto">
            <a:xfrm>
              <a:off x="8482" y="3838"/>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txBox="1">
              <a:spLocks noChangeArrowheads="1"/>
            </p:cNvSpPr>
            <p:nvPr/>
          </p:nvSpPr>
          <p:spPr bwMode="auto">
            <a:xfrm>
              <a:off x="8483" y="6201"/>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3" name="图形"/>
            <p:cNvSpPr txBox="1">
              <a:spLocks noChangeArrowheads="1"/>
            </p:cNvSpPr>
            <p:nvPr/>
          </p:nvSpPr>
          <p:spPr bwMode="auto">
            <a:xfrm>
              <a:off x="8484" y="8564"/>
              <a:ext cx="29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indent="0" algn="ctr">
                <a:lnSpc>
                  <a:spcPct val="120000"/>
                </a:lnSpc>
                <a:spcBef>
                  <a:spcPct val="0"/>
                </a:spcBef>
                <a:defRPr/>
              </a:pPr>
              <a:r>
                <a:rPr lang="zh-TW" altLang="zh-TW" sz="1000">
                  <a:solidFill>
                    <a:schemeClr val="tx1">
                      <a:lumMod val="75000"/>
                      <a:lumOff val="25000"/>
                    </a:schemeClr>
                  </a:solidFill>
                  <a:latin typeface="Source Han Sans TC"/>
                  <a:ea typeface="Source Han Sans TC"/>
                  <a:cs typeface="字魂58号-创中黑" panose="00000500000000000000" charset="-122"/>
                  <a:sym typeface="+mn-ea"/>
                </a:rPr>
                <a:t>在此處新增您的文字內容在此處新增文字內容此處新增文字內容</a:t>
              </a:r>
              <a:endParaRPr kumimoji="0" lang="zh-CN" altLang="en-US" sz="1000" b="0" i="0" u="none" strike="noStrike" kern="1200" cap="none" spc="0" normalizeH="0" baseline="0" noProof="0">
                <a:ln>
                  <a:noFill/>
                </a:ln>
                <a:solidFill>
                  <a:schemeClr val="tx1">
                    <a:lumMod val="50000"/>
                    <a:lumOff val="50000"/>
                  </a:schemeClr>
                </a:solidFill>
                <a:effectLst/>
                <a:uLnTx/>
                <a:uFillTx/>
                <a:latin typeface="字魂58号-创中黑" panose="00000500000000000000" charset="-122"/>
                <a:ea typeface="字魂58号-创中黑" panose="00000500000000000000" charset="-122"/>
                <a:cs typeface="字魂58号-创中黑" panose="00000500000000000000" charset="-122"/>
                <a:sym typeface="+mn-ea"/>
              </a:endParaRPr>
            </a:p>
          </p:txBody>
        </p:sp>
        <p:cxnSp>
          <p:nvCxnSpPr>
            <p:cNvPr id="17" name="图形"/>
            <p:cNvCxnSpPr/>
            <p:nvPr/>
          </p:nvCxnSpPr>
          <p:spPr>
            <a:xfrm flipH="1">
              <a:off x="7637" y="2859"/>
              <a:ext cx="0" cy="6404"/>
            </a:xfrm>
            <a:prstGeom prst="line">
              <a:avLst/>
            </a:prstGeom>
            <a:ln w="0">
              <a:solidFill>
                <a:srgbClr val="D0C0B1"/>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3"/>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图形"/>
          <p:cNvGrpSpPr/>
          <p:nvPr/>
        </p:nvGrpSpPr>
        <p:grpSpPr>
          <a:xfrm>
            <a:off x="0" y="-14605"/>
            <a:ext cx="12179300" cy="6885940"/>
            <a:chOff x="0" y="-23"/>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flipH="1">
              <a:off x="0" y="-23"/>
              <a:ext cx="19181" cy="10845"/>
            </a:xfrm>
            <a:prstGeom prst="rect">
              <a:avLst/>
            </a:prstGeom>
          </p:spPr>
        </p:pic>
        <p:sp>
          <p:nvSpPr>
            <p:cNvPr id="10" name="图形"/>
            <p:cNvSpPr/>
            <p:nvPr/>
          </p:nvSpPr>
          <p:spPr>
            <a:xfrm>
              <a:off x="3462" y="3571"/>
              <a:ext cx="4010" cy="401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8" name="图形"/>
            <p:cNvSpPr txBox="1"/>
            <p:nvPr/>
          </p:nvSpPr>
          <p:spPr>
            <a:xfrm>
              <a:off x="7887" y="4115"/>
              <a:ext cx="9773" cy="1872"/>
            </a:xfrm>
            <a:prstGeom prst="rect">
              <a:avLst/>
            </a:prstGeom>
            <a:noFill/>
          </p:spPr>
          <p:txBody>
            <a:bodyPr wrap="square" rtlCol="0">
              <a:normAutofit/>
            </a:bodyPr>
            <a:lstStyle/>
            <a:p>
              <a:pPr algn="l"/>
              <a:r>
                <a:rPr lang="zh-TW" altLang="zh-TW" sz="7200" spc="75">
                  <a:solidFill>
                    <a:srgbClr val="92CFC7"/>
                  </a:solidFill>
                  <a:latin typeface="Source Han Sans TC"/>
                  <a:ea typeface="Source Han Sans TC"/>
                  <a:cs typeface="+mn-ea"/>
                  <a:sym typeface="+mn-lt"/>
                </a:rPr>
                <a:t>產品推廣活動</a:t>
              </a:r>
            </a:p>
          </p:txBody>
        </p:sp>
        <p:sp>
          <p:nvSpPr>
            <p:cNvPr id="11" name="图形"/>
            <p:cNvSpPr txBox="1"/>
            <p:nvPr/>
          </p:nvSpPr>
          <p:spPr>
            <a:xfrm>
              <a:off x="7983" y="5768"/>
              <a:ext cx="9231" cy="1119"/>
            </a:xfrm>
            <a:prstGeom prst="rect">
              <a:avLst/>
            </a:prstGeom>
            <a:noFill/>
          </p:spPr>
          <p:txBody>
            <a:bodyPr wrap="square" rtlCol="0">
              <a:normAutofit/>
            </a:bodyPr>
            <a:lstStyle/>
            <a:p>
              <a:pPr algn="l">
                <a:lnSpc>
                  <a:spcPct val="120000"/>
                </a:lnSpc>
              </a:pPr>
              <a:r>
                <a:rPr lang="zh-TW" altLang="zh-TW" sz="1400">
                  <a:solidFill>
                    <a:schemeClr val="tx1">
                      <a:lumMod val="65000"/>
                      <a:lumOff val="35000"/>
                    </a:schemeClr>
                  </a:solidFill>
                  <a:latin typeface="Source Han Sans TC"/>
                  <a:ea typeface="Source Han Sans TC"/>
                  <a:cs typeface="思源黑体 CN Normal" panose="020b0400000000000000" charset="-122"/>
                  <a:sym typeface="+mn-ea"/>
                </a:rPr>
                <a:t>在此新增您的文字內容。在此新增您的文字內容。在此處新增您的文字內容。在此處新增您的文字內容。在此處新增您的文字內容。</a:t>
              </a:r>
            </a:p>
          </p:txBody>
        </p:sp>
        <p:sp>
          <p:nvSpPr>
            <p:cNvPr id="12" name="图形"/>
            <p:cNvSpPr/>
            <p:nvPr/>
          </p:nvSpPr>
          <p:spPr>
            <a:xfrm>
              <a:off x="3968" y="4107"/>
              <a:ext cx="2999" cy="2999"/>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3" name="图形"/>
            <p:cNvSpPr txBox="1"/>
            <p:nvPr/>
          </p:nvSpPr>
          <p:spPr>
            <a:xfrm>
              <a:off x="4320" y="4516"/>
              <a:ext cx="2362" cy="2276"/>
            </a:xfrm>
            <a:prstGeom prst="rect">
              <a:avLst/>
            </a:prstGeom>
            <a:noFill/>
          </p:spPr>
          <p:txBody>
            <a:bodyPr wrap="none" rtlCol="0" anchor="t">
              <a:normAutofit/>
            </a:bodyPr>
            <a:lstStyle/>
            <a:p>
              <a:r>
                <a:rPr lang="zh-TW" altLang="zh-TW" sz="8800">
                  <a:ln>
                    <a:noFill/>
                  </a:ln>
                  <a:solidFill>
                    <a:schemeClr val="bg1"/>
                  </a:solidFill>
                  <a:latin typeface="Source Han Sans TC"/>
                  <a:ea typeface="Source Han Sans TC"/>
                  <a:cs typeface="思源黑体 CN Medium" panose="020b0600000000000000" charset="-122"/>
                  <a:sym typeface="+mn-ea"/>
                </a:rPr>
                <a:t>04</a:t>
              </a:r>
            </a:p>
          </p:txBody>
        </p:sp>
        <p:sp>
          <p:nvSpPr>
            <p:cNvPr id="14" name="图形"/>
            <p:cNvSpPr/>
            <p:nvPr/>
          </p:nvSpPr>
          <p:spPr>
            <a:xfrm>
              <a:off x="6074" y="3847"/>
              <a:ext cx="1398" cy="1398"/>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5" name="图形"/>
            <p:cNvSpPr txBox="1"/>
            <p:nvPr/>
          </p:nvSpPr>
          <p:spPr>
            <a:xfrm>
              <a:off x="6110" y="4232"/>
              <a:ext cx="695" cy="630"/>
            </a:xfrm>
            <a:prstGeom prst="rect">
              <a:avLst/>
            </a:prstGeom>
            <a:noFill/>
          </p:spPr>
          <p:txBody>
            <a:bodyPr wrap="none" rtlCol="0" anchor="t">
              <a:normAutofit/>
            </a:bodyPr>
            <a:lstStyle/>
            <a:p>
              <a:r>
                <a:rPr lang="zh-TW" altLang="zh-TW" sz="2000">
                  <a:ln>
                    <a:noFill/>
                  </a:ln>
                  <a:solidFill>
                    <a:schemeClr val="bg1"/>
                  </a:solidFill>
                  <a:latin typeface="Source Han Sans TC"/>
                  <a:ea typeface="Source Han Sans TC"/>
                  <a:cs typeface="思源黑体 CN Medium" panose="020b0600000000000000" charset="-122"/>
                  <a:sym typeface="+mn-ea"/>
                </a:rPr>
                <a:t>四</a:t>
              </a:r>
            </a:p>
          </p:txBody>
        </p:sp>
      </p:grpSp>
    </p:spTree>
    <p:custDataLst>
      <p:tags r:id="rId3"/>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图形"/>
          <p:cNvGrpSpPr/>
          <p:nvPr/>
        </p:nvGrpSpPr>
        <p:grpSpPr>
          <a:xfrm>
            <a:off x="1224280" y="1978025"/>
            <a:ext cx="9799320" cy="3690848"/>
            <a:chOff x="1912" y="3115"/>
            <a:chExt cx="15432" cy="5812"/>
          </a:xfrm>
        </p:grpSpPr>
        <p:grpSp>
          <p:nvGrpSpPr>
            <p:cNvPr id="3" name="组合 2"/>
            <p:cNvGrpSpPr/>
            <p:nvPr/>
          </p:nvGrpSpPr>
          <p:grpSpPr>
            <a:xfrm>
              <a:off x="1912" y="3209"/>
              <a:ext cx="15432" cy="5718"/>
              <a:chOff x="1912" y="3209"/>
              <a:chExt cx="15432" cy="5718"/>
            </a:xfrm>
          </p:grpSpPr>
          <p:sp>
            <p:nvSpPr>
              <p:cNvPr id="4" name="图形"/>
              <p:cNvSpPr/>
              <p:nvPr/>
            </p:nvSpPr>
            <p:spPr>
              <a:xfrm rot="6000000">
                <a:off x="1912" y="3274"/>
                <a:ext cx="960" cy="960"/>
              </a:xfrm>
              <a:prstGeom prst="ellipse">
                <a:avLst/>
              </a:prstGeom>
              <a:gradFill>
                <a:gsLst>
                  <a:gs pos="0">
                    <a:schemeClr val="accent1">
                      <a:alpha val="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5" name="图形"/>
              <p:cNvSpPr/>
              <p:nvPr/>
            </p:nvSpPr>
            <p:spPr>
              <a:xfrm>
                <a:off x="11642" y="5587"/>
                <a:ext cx="2680" cy="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 name="图形"/>
              <p:cNvSpPr txBox="1"/>
              <p:nvPr/>
            </p:nvSpPr>
            <p:spPr>
              <a:xfrm>
                <a:off x="11567" y="5874"/>
                <a:ext cx="561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7" name="图形"/>
              <p:cNvSpPr txBox="1"/>
              <p:nvPr/>
            </p:nvSpPr>
            <p:spPr>
              <a:xfrm>
                <a:off x="11702" y="5210"/>
                <a:ext cx="2884" cy="624"/>
              </a:xfrm>
              <a:prstGeom prst="rect">
                <a:avLst/>
              </a:prstGeom>
              <a:solidFill>
                <a:schemeClr val="accent2"/>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8" name="图形"/>
              <p:cNvSpPr txBox="1"/>
              <p:nvPr/>
            </p:nvSpPr>
            <p:spPr>
              <a:xfrm>
                <a:off x="11642" y="3209"/>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4" name="图形"/>
              <p:cNvSpPr txBox="1"/>
              <p:nvPr/>
            </p:nvSpPr>
            <p:spPr>
              <a:xfrm>
                <a:off x="11702" y="7244"/>
                <a:ext cx="2884" cy="624"/>
              </a:xfrm>
              <a:prstGeom prst="rect">
                <a:avLst/>
              </a:prstGeom>
              <a:solidFill>
                <a:schemeClr val="accent1"/>
              </a:solidFill>
            </p:spPr>
            <p:txBody>
              <a:bodyPr wrap="square" rtlCol="0">
                <a:normAutofit/>
              </a:bodyPr>
              <a:lstStyle/>
              <a:p>
                <a:pPr marL="0" indent="0" algn="l">
                  <a:spcBef>
                    <a:spcPct val="0"/>
                  </a:spcBef>
                  <a:defRPr/>
                </a:pPr>
                <a:r>
                  <a:rPr lang="zh-TW" altLang="zh-TW" sz="2000">
                    <a:solidFill>
                      <a:schemeClr val="bg1"/>
                    </a:solidFill>
                    <a:latin typeface="Source Han Sans TC"/>
                    <a:ea typeface="Source Han Sans TC"/>
                    <a:cs typeface="字魂58号-创中黑" panose="00000500000000000000" charset="-122"/>
                    <a:sym typeface="+mn-ea"/>
                  </a:rPr>
                  <a:t>預設標題文本</a:t>
                </a:r>
                <a:endParaRPr lang="zh-CN" altLang="en-US" sz="2000" b="1">
                  <a:solidFill>
                    <a:schemeClr val="bg1"/>
                  </a:solidFill>
                  <a:latin typeface="字魂152号-机甲超级黑"/>
                  <a:ea typeface="字魂152号-机甲超级黑"/>
                  <a:cs typeface="字魂58号-创中黑" panose="00000500000000000000" charset="-122"/>
                  <a:sym typeface="+mn-ea"/>
                </a:endParaRPr>
              </a:p>
            </p:txBody>
          </p:sp>
          <p:sp>
            <p:nvSpPr>
              <p:cNvPr id="18" name="图形"/>
              <p:cNvSpPr txBox="1"/>
              <p:nvPr/>
            </p:nvSpPr>
            <p:spPr>
              <a:xfrm>
                <a:off x="11567" y="3873"/>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txBox="1"/>
              <p:nvPr/>
            </p:nvSpPr>
            <p:spPr>
              <a:xfrm>
                <a:off x="11567" y="7948"/>
                <a:ext cx="5777" cy="979"/>
              </a:xfrm>
              <a:prstGeom prst="rect">
                <a:avLst/>
              </a:prstGeom>
              <a:noFill/>
            </p:spPr>
            <p:txBody>
              <a:bodyPr wrap="square" rtlCol="0">
                <a:normAutofit/>
              </a:bodyPr>
              <a:lstStyle/>
              <a:p>
                <a:pPr indent="0" fontAlgn="auto">
                  <a:lnSpc>
                    <a:spcPct val="120000"/>
                  </a:lnSpc>
                  <a:spcBef>
                    <a:spcPts val="600"/>
                  </a:spcBef>
                  <a:spcAft>
                    <a:spcPts val="600"/>
                  </a:spcAft>
                  <a:buFont typeface="字魂58号-创中黑" panose="00000500000000000000" charset="-122"/>
                  <a:buNone/>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在此處添加您的文字內容在此處添加您的文字內容在此處添加您的文字內容在此處添加您的文字內容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txBox="1"/>
              <p:nvPr/>
            </p:nvSpPr>
            <p:spPr>
              <a:xfrm>
                <a:off x="2004" y="4320"/>
                <a:ext cx="6502" cy="4483"/>
              </a:xfrm>
              <a:prstGeom prst="rect">
                <a:avLst/>
              </a:prstGeom>
              <a:noFill/>
            </p:spPr>
            <p:txBody>
              <a:bodyPr wrap="square" rtlCol="0">
                <a:normAutofit/>
              </a:bodyPr>
              <a:lstStyle/>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p>
              <a:p>
                <a:pPr marL="171450" indent="-171450" fontAlgn="auto">
                  <a:lnSpc>
                    <a:spcPct val="120000"/>
                  </a:lnSpc>
                  <a:spcBef>
                    <a:spcPts val="600"/>
                  </a:spcBef>
                  <a:spcAft>
                    <a:spcPts val="600"/>
                  </a:spcAft>
                  <a:buFont typeface="字魂58号-创中黑" panose="00000500000000000000" charset="-122"/>
                  <a:buChar char="l"/>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a:t>
                </a:r>
                <a:endParaRPr lang="zh-CN" altLang="en-US" sz="1200">
                  <a:solidFill>
                    <a:schemeClr val="tx1">
                      <a:lumMod val="50000"/>
                      <a:lumOff val="50000"/>
                    </a:schemeClr>
                  </a:solidFill>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txBox="1"/>
              <p:nvPr/>
            </p:nvSpPr>
            <p:spPr>
              <a:xfrm>
                <a:off x="2034" y="3318"/>
                <a:ext cx="5115" cy="912"/>
              </a:xfrm>
              <a:prstGeom prst="rect">
                <a:avLst/>
              </a:prstGeom>
              <a:noFill/>
            </p:spPr>
            <p:txBody>
              <a:bodyPr wrap="square" rtlCol="0">
                <a:normAutofit/>
              </a:bodyPr>
              <a:lstStyle/>
              <a:p>
                <a:pPr marL="0" indent="0">
                  <a:spcBef>
                    <a:spcPct val="0"/>
                  </a:spcBef>
                  <a:defRPr/>
                </a:pPr>
                <a:r>
                  <a:rPr lang="zh-TW" altLang="zh-TW" sz="32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3200" b="1">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grpSp>
        <p:sp>
          <p:nvSpPr>
            <p:cNvPr id="68" name="图形"/>
            <p:cNvSpPr/>
            <p:nvPr/>
          </p:nvSpPr>
          <p:spPr>
            <a:xfrm>
              <a:off x="9717" y="3243"/>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69" name="图形"/>
            <p:cNvSpPr/>
            <p:nvPr/>
          </p:nvSpPr>
          <p:spPr>
            <a:xfrm>
              <a:off x="9717" y="7278"/>
              <a:ext cx="1332" cy="13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0" name="图形"/>
            <p:cNvSpPr/>
            <p:nvPr/>
          </p:nvSpPr>
          <p:spPr>
            <a:xfrm>
              <a:off x="9717" y="5261"/>
              <a:ext cx="1332" cy="1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pic>
          <p:nvPicPr>
            <p:cNvPr id="71" name="图形" descr="32303231323333323b32303231323434393bd2bdc1c6b5e7bbb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8" y="3416"/>
              <a:ext cx="1022" cy="1022"/>
            </a:xfrm>
            <a:prstGeom prst="rect">
              <a:avLst/>
            </a:prstGeom>
          </p:spPr>
        </p:pic>
        <p:pic>
          <p:nvPicPr>
            <p:cNvPr id="72" name="图形" descr="32303231323332393b32303231333236313bd2bdc1c6bbbcd5df"/>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7" y="5452"/>
              <a:ext cx="986" cy="986"/>
            </a:xfrm>
            <a:prstGeom prst="rect">
              <a:avLst/>
            </a:prstGeom>
          </p:spPr>
        </p:pic>
        <p:pic>
          <p:nvPicPr>
            <p:cNvPr id="73" name="图形" descr="32303231323332393b32303231333238343bd2bdc1c6cbaeb5c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7" y="7518"/>
              <a:ext cx="887" cy="887"/>
            </a:xfrm>
            <a:prstGeom prst="rect">
              <a:avLst/>
            </a:prstGeom>
          </p:spPr>
        </p:pic>
        <p:sp>
          <p:nvSpPr>
            <p:cNvPr id="74" name="图形"/>
            <p:cNvSpPr/>
            <p:nvPr/>
          </p:nvSpPr>
          <p:spPr>
            <a:xfrm>
              <a:off x="9589" y="3115"/>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5" name="图形"/>
            <p:cNvSpPr/>
            <p:nvPr/>
          </p:nvSpPr>
          <p:spPr>
            <a:xfrm>
              <a:off x="9589" y="7151"/>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B9B5F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6" name="图形"/>
            <p:cNvSpPr/>
            <p:nvPr/>
          </p:nvSpPr>
          <p:spPr>
            <a:xfrm>
              <a:off x="9589" y="5133"/>
              <a:ext cx="1587" cy="1587"/>
            </a:xfrm>
            <a:prstGeom prst="ellipse">
              <a:avLst/>
            </a:prstGeom>
            <a:noFill/>
            <a:ln>
              <a:gradFill>
                <a:gsLst>
                  <a:gs pos="0">
                    <a:schemeClr val="accent1"/>
                  </a:gs>
                  <a:gs pos="100000">
                    <a:schemeClr val="accent2"/>
                  </a:gs>
                </a:gsLst>
                <a:lin ang="5400000" scaled="1"/>
              </a:gradFill>
            </a:ln>
            <a:extLst>
              <a:ext uri="{909E8E84-426E-40DD-AFC4-6F175D3DCCD1}">
                <a14:hiddenFill xmlns:a14="http://schemas.microsoft.com/office/drawing/2010/main">
                  <a:solidFill>
                    <a:srgbClr val="7066F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spTree>
    <p:custDataLst>
      <p:tags r:id="rId8"/>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图形"/>
          <p:cNvGrpSpPr/>
          <p:nvPr/>
        </p:nvGrpSpPr>
        <p:grpSpPr>
          <a:xfrm>
            <a:off x="1082675" y="1731777"/>
            <a:ext cx="9921241" cy="3686915"/>
            <a:chOff x="1758" y="2727"/>
            <a:chExt cx="15624" cy="5806"/>
          </a:xfrm>
        </p:grpSpPr>
        <p:sp>
          <p:nvSpPr>
            <p:cNvPr id="99" name="图形"/>
            <p:cNvSpPr/>
            <p:nvPr/>
          </p:nvSpPr>
          <p:spPr>
            <a:xfrm>
              <a:off x="1923" y="648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p>
          </p:txBody>
        </p:sp>
        <p:sp>
          <p:nvSpPr>
            <p:cNvPr id="100" name="图形"/>
            <p:cNvSpPr/>
            <p:nvPr/>
          </p:nvSpPr>
          <p:spPr>
            <a:xfrm>
              <a:off x="1758" y="7228"/>
              <a:ext cx="3465"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grpSp>
          <p:nvGrpSpPr>
            <p:cNvPr id="101" name="图形"/>
            <p:cNvGrpSpPr/>
            <p:nvPr/>
          </p:nvGrpSpPr>
          <p:grpSpPr>
            <a:xfrm>
              <a:off x="2973" y="5131"/>
              <a:ext cx="983" cy="824"/>
              <a:chOff x="2951142" y="2589225"/>
              <a:chExt cx="468313" cy="392113"/>
            </a:xfrm>
            <a:gradFill>
              <a:gsLst>
                <a:gs pos="0">
                  <a:schemeClr val="accent1"/>
                </a:gs>
                <a:gs pos="100000">
                  <a:schemeClr val="accent2"/>
                </a:gs>
              </a:gsLst>
              <a:lin ang="5400000" scaled="0"/>
            </a:gradFill>
          </p:grpSpPr>
          <p:sp>
            <p:nvSpPr>
              <p:cNvPr id="103" name="图形"/>
              <p:cNvSpPr>
                <a:spLocks noEditPoints="1"/>
              </p:cNvSpPr>
              <p:nvPr/>
            </p:nvSpPr>
            <p:spPr bwMode="auto">
              <a:xfrm>
                <a:off x="2951142" y="2646375"/>
                <a:ext cx="284163" cy="284163"/>
              </a:xfrm>
              <a:custGeom>
                <a:cxnLst>
                  <a:cxn ang="0">
                    <a:pos x="208" y="331"/>
                  </a:cxn>
                  <a:cxn ang="0">
                    <a:pos x="239" y="322"/>
                  </a:cxn>
                  <a:cxn ang="0">
                    <a:pos x="286" y="326"/>
                  </a:cxn>
                  <a:cxn ang="0">
                    <a:pos x="307" y="267"/>
                  </a:cxn>
                  <a:cxn ang="0">
                    <a:pos x="328" y="223"/>
                  </a:cxn>
                  <a:cxn ang="0">
                    <a:pos x="359" y="150"/>
                  </a:cxn>
                  <a:cxn ang="0">
                    <a:pos x="328" y="136"/>
                  </a:cxn>
                  <a:cxn ang="0">
                    <a:pos x="307" y="91"/>
                  </a:cxn>
                  <a:cxn ang="0">
                    <a:pos x="267" y="51"/>
                  </a:cxn>
                  <a:cxn ang="0">
                    <a:pos x="239" y="37"/>
                  </a:cxn>
                  <a:cxn ang="0">
                    <a:pos x="208" y="0"/>
                  </a:cxn>
                  <a:cxn ang="0">
                    <a:pos x="179" y="65"/>
                  </a:cxn>
                  <a:cxn ang="0">
                    <a:pos x="213" y="70"/>
                  </a:cxn>
                  <a:cxn ang="0">
                    <a:pos x="244" y="85"/>
                  </a:cxn>
                  <a:cxn ang="0">
                    <a:pos x="267" y="106"/>
                  </a:cxn>
                  <a:cxn ang="0">
                    <a:pos x="284" y="134"/>
                  </a:cxn>
                  <a:cxn ang="0">
                    <a:pos x="293" y="168"/>
                  </a:cxn>
                  <a:cxn ang="0">
                    <a:pos x="293" y="191"/>
                  </a:cxn>
                  <a:cxn ang="0">
                    <a:pos x="284" y="223"/>
                  </a:cxn>
                  <a:cxn ang="0">
                    <a:pos x="267" y="252"/>
                  </a:cxn>
                  <a:cxn ang="0">
                    <a:pos x="244" y="274"/>
                  </a:cxn>
                  <a:cxn ang="0">
                    <a:pos x="213" y="289"/>
                  </a:cxn>
                  <a:cxn ang="0">
                    <a:pos x="179" y="294"/>
                  </a:cxn>
                  <a:cxn ang="0">
                    <a:pos x="32" y="286"/>
                  </a:cxn>
                  <a:cxn ang="0">
                    <a:pos x="92" y="307"/>
                  </a:cxn>
                  <a:cxn ang="0">
                    <a:pos x="135" y="327"/>
                  </a:cxn>
                  <a:cxn ang="0">
                    <a:pos x="179" y="358"/>
                  </a:cxn>
                  <a:cxn ang="0">
                    <a:pos x="179" y="294"/>
                  </a:cxn>
                  <a:cxn ang="0">
                    <a:pos x="145" y="289"/>
                  </a:cxn>
                  <a:cxn ang="0">
                    <a:pos x="115" y="274"/>
                  </a:cxn>
                  <a:cxn ang="0">
                    <a:pos x="92" y="252"/>
                  </a:cxn>
                  <a:cxn ang="0">
                    <a:pos x="74" y="223"/>
                  </a:cxn>
                  <a:cxn ang="0">
                    <a:pos x="66" y="191"/>
                  </a:cxn>
                  <a:cxn ang="0">
                    <a:pos x="66" y="168"/>
                  </a:cxn>
                  <a:cxn ang="0">
                    <a:pos x="74" y="134"/>
                  </a:cxn>
                  <a:cxn ang="0">
                    <a:pos x="92" y="106"/>
                  </a:cxn>
                  <a:cxn ang="0">
                    <a:pos x="115" y="85"/>
                  </a:cxn>
                  <a:cxn ang="0">
                    <a:pos x="145" y="70"/>
                  </a:cxn>
                  <a:cxn ang="0">
                    <a:pos x="179" y="65"/>
                  </a:cxn>
                  <a:cxn ang="0">
                    <a:pos x="179" y="0"/>
                  </a:cxn>
                  <a:cxn ang="0">
                    <a:pos x="151" y="27"/>
                  </a:cxn>
                  <a:cxn ang="0">
                    <a:pos x="105" y="43"/>
                  </a:cxn>
                  <a:cxn ang="0">
                    <a:pos x="32" y="72"/>
                  </a:cxn>
                  <a:cxn ang="0">
                    <a:pos x="43" y="105"/>
                  </a:cxn>
                  <a:cxn ang="0">
                    <a:pos x="27" y="150"/>
                  </a:cxn>
                  <a:cxn ang="0">
                    <a:pos x="27" y="207"/>
                  </a:cxn>
                  <a:cxn ang="0">
                    <a:pos x="36" y="238"/>
                  </a:cxn>
                  <a:cxn ang="0">
                    <a:pos x="52" y="267"/>
                  </a:cxn>
                </a:cxnLst>
                <a:rect l="0" t="0" r="r" b="b"/>
                <a:pathLst>
                  <a:path w="359" h="358">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4" name="图形"/>
              <p:cNvSpPr>
                <a:spLocks noEditPoints="1"/>
              </p:cNvSpPr>
              <p:nvPr/>
            </p:nvSpPr>
            <p:spPr bwMode="auto">
              <a:xfrm>
                <a:off x="3233717" y="2798775"/>
                <a:ext cx="182563" cy="182563"/>
              </a:xfrm>
              <a:custGeom>
                <a:cxnLst>
                  <a:cxn ang="0">
                    <a:pos x="131" y="20"/>
                  </a:cxn>
                  <a:cxn ang="0">
                    <a:pos x="152" y="6"/>
                  </a:cxn>
                  <a:cxn ang="0">
                    <a:pos x="183" y="21"/>
                  </a:cxn>
                  <a:cxn ang="0">
                    <a:pos x="179" y="42"/>
                  </a:cxn>
                  <a:cxn ang="0">
                    <a:pos x="198" y="64"/>
                  </a:cxn>
                  <a:cxn ang="0">
                    <a:pos x="219" y="64"/>
                  </a:cxn>
                  <a:cxn ang="0">
                    <a:pos x="230" y="97"/>
                  </a:cxn>
                  <a:cxn ang="0">
                    <a:pos x="213" y="109"/>
                  </a:cxn>
                  <a:cxn ang="0">
                    <a:pos x="210" y="137"/>
                  </a:cxn>
                  <a:cxn ang="0">
                    <a:pos x="225" y="152"/>
                  </a:cxn>
                  <a:cxn ang="0">
                    <a:pos x="210" y="183"/>
                  </a:cxn>
                  <a:cxn ang="0">
                    <a:pos x="189" y="179"/>
                  </a:cxn>
                  <a:cxn ang="0">
                    <a:pos x="167" y="198"/>
                  </a:cxn>
                  <a:cxn ang="0">
                    <a:pos x="167" y="220"/>
                  </a:cxn>
                  <a:cxn ang="0">
                    <a:pos x="135" y="230"/>
                  </a:cxn>
                  <a:cxn ang="0">
                    <a:pos x="123" y="213"/>
                  </a:cxn>
                  <a:cxn ang="0">
                    <a:pos x="115" y="163"/>
                  </a:cxn>
                  <a:cxn ang="0">
                    <a:pos x="136" y="158"/>
                  </a:cxn>
                  <a:cxn ang="0">
                    <a:pos x="153" y="144"/>
                  </a:cxn>
                  <a:cxn ang="0">
                    <a:pos x="161" y="131"/>
                  </a:cxn>
                  <a:cxn ang="0">
                    <a:pos x="161" y="103"/>
                  </a:cxn>
                  <a:cxn ang="0">
                    <a:pos x="147" y="80"/>
                  </a:cxn>
                  <a:cxn ang="0">
                    <a:pos x="130" y="71"/>
                  </a:cxn>
                  <a:cxn ang="0">
                    <a:pos x="115" y="19"/>
                  </a:cxn>
                  <a:cxn ang="0">
                    <a:pos x="11" y="167"/>
                  </a:cxn>
                  <a:cxn ang="0">
                    <a:pos x="1" y="135"/>
                  </a:cxn>
                  <a:cxn ang="0">
                    <a:pos x="19" y="123"/>
                  </a:cxn>
                  <a:cxn ang="0">
                    <a:pos x="20" y="94"/>
                  </a:cxn>
                  <a:cxn ang="0">
                    <a:pos x="5" y="79"/>
                  </a:cxn>
                  <a:cxn ang="0">
                    <a:pos x="21" y="48"/>
                  </a:cxn>
                  <a:cxn ang="0">
                    <a:pos x="42" y="52"/>
                  </a:cxn>
                  <a:cxn ang="0">
                    <a:pos x="63" y="34"/>
                  </a:cxn>
                  <a:cxn ang="0">
                    <a:pos x="63" y="12"/>
                  </a:cxn>
                  <a:cxn ang="0">
                    <a:pos x="97" y="1"/>
                  </a:cxn>
                  <a:cxn ang="0">
                    <a:pos x="109" y="19"/>
                  </a:cxn>
                  <a:cxn ang="0">
                    <a:pos x="115" y="68"/>
                  </a:cxn>
                  <a:cxn ang="0">
                    <a:pos x="94" y="73"/>
                  </a:cxn>
                  <a:cxn ang="0">
                    <a:pos x="78" y="88"/>
                  </a:cxn>
                  <a:cxn ang="0">
                    <a:pos x="71" y="100"/>
                  </a:cxn>
                  <a:cxn ang="0">
                    <a:pos x="71" y="129"/>
                  </a:cxn>
                  <a:cxn ang="0">
                    <a:pos x="84" y="151"/>
                  </a:cxn>
                  <a:cxn ang="0">
                    <a:pos x="100" y="161"/>
                  </a:cxn>
                  <a:cxn ang="0">
                    <a:pos x="115" y="213"/>
                  </a:cxn>
                  <a:cxn ang="0">
                    <a:pos x="84" y="208"/>
                  </a:cxn>
                  <a:cxn ang="0">
                    <a:pos x="68" y="221"/>
                  </a:cxn>
                  <a:cxn ang="0">
                    <a:pos x="40" y="203"/>
                  </a:cxn>
                  <a:cxn ang="0">
                    <a:pos x="45" y="183"/>
                  </a:cxn>
                  <a:cxn ang="0">
                    <a:pos x="29" y="160"/>
                  </a:cxn>
                </a:cxnLst>
                <a:rect l="0" t="0" r="r" b="b"/>
                <a:pathLst>
                  <a:path w="231" h="231">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05" name="图形"/>
              <p:cNvSpPr>
                <a:spLocks noEditPoints="1"/>
              </p:cNvSpPr>
              <p:nvPr/>
            </p:nvSpPr>
            <p:spPr bwMode="auto">
              <a:xfrm>
                <a:off x="3228955" y="2589225"/>
                <a:ext cx="190500" cy="190500"/>
              </a:xfrm>
              <a:custGeom>
                <a:cxnLst>
                  <a:cxn ang="0">
                    <a:pos x="131" y="0"/>
                  </a:cxn>
                  <a:cxn ang="0">
                    <a:pos x="170" y="10"/>
                  </a:cxn>
                  <a:cxn ang="0">
                    <a:pos x="163" y="47"/>
                  </a:cxn>
                  <a:cxn ang="0">
                    <a:pos x="186" y="65"/>
                  </a:cxn>
                  <a:cxn ang="0">
                    <a:pos x="222" y="53"/>
                  </a:cxn>
                  <a:cxn ang="0">
                    <a:pos x="234" y="76"/>
                  </a:cxn>
                  <a:cxn ang="0">
                    <a:pos x="204" y="107"/>
                  </a:cxn>
                  <a:cxn ang="0">
                    <a:pos x="205" y="127"/>
                  </a:cxn>
                  <a:cxn ang="0">
                    <a:pos x="236" y="157"/>
                  </a:cxn>
                  <a:cxn ang="0">
                    <a:pos x="225" y="180"/>
                  </a:cxn>
                  <a:cxn ang="0">
                    <a:pos x="182" y="178"/>
                  </a:cxn>
                  <a:cxn ang="0">
                    <a:pos x="168" y="190"/>
                  </a:cxn>
                  <a:cxn ang="0">
                    <a:pos x="151" y="199"/>
                  </a:cxn>
                  <a:cxn ang="0">
                    <a:pos x="154" y="236"/>
                  </a:cxn>
                  <a:cxn ang="0">
                    <a:pos x="121" y="240"/>
                  </a:cxn>
                  <a:cxn ang="0">
                    <a:pos x="134" y="189"/>
                  </a:cxn>
                  <a:cxn ang="0">
                    <a:pos x="158" y="179"/>
                  </a:cxn>
                  <a:cxn ang="0">
                    <a:pos x="184" y="148"/>
                  </a:cxn>
                  <a:cxn ang="0">
                    <a:pos x="191" y="109"/>
                  </a:cxn>
                  <a:cxn ang="0">
                    <a:pos x="182" y="85"/>
                  </a:cxn>
                  <a:cxn ang="0">
                    <a:pos x="160" y="62"/>
                  </a:cxn>
                  <a:cxn ang="0">
                    <a:pos x="131" y="50"/>
                  </a:cxn>
                  <a:cxn ang="0">
                    <a:pos x="121" y="34"/>
                  </a:cxn>
                  <a:cxn ang="0">
                    <a:pos x="121" y="240"/>
                  </a:cxn>
                  <a:cxn ang="0">
                    <a:pos x="114" y="204"/>
                  </a:cxn>
                  <a:cxn ang="0">
                    <a:pos x="95" y="200"/>
                  </a:cxn>
                  <a:cxn ang="0">
                    <a:pos x="60" y="224"/>
                  </a:cxn>
                  <a:cxn ang="0">
                    <a:pos x="39" y="208"/>
                  </a:cxn>
                  <a:cxn ang="0">
                    <a:pos x="51" y="167"/>
                  </a:cxn>
                  <a:cxn ang="0">
                    <a:pos x="42" y="149"/>
                  </a:cxn>
                  <a:cxn ang="0">
                    <a:pos x="37" y="131"/>
                  </a:cxn>
                  <a:cxn ang="0">
                    <a:pos x="0" y="122"/>
                  </a:cxn>
                  <a:cxn ang="0">
                    <a:pos x="6" y="83"/>
                  </a:cxn>
                  <a:cxn ang="0">
                    <a:pos x="43" y="85"/>
                  </a:cxn>
                  <a:cxn ang="0">
                    <a:pos x="60" y="62"/>
                  </a:cxn>
                  <a:cxn ang="0">
                    <a:pos x="42" y="27"/>
                  </a:cxn>
                  <a:cxn ang="0">
                    <a:pos x="78" y="7"/>
                  </a:cxn>
                  <a:cxn ang="0">
                    <a:pos x="105" y="37"/>
                  </a:cxn>
                  <a:cxn ang="0">
                    <a:pos x="121" y="49"/>
                  </a:cxn>
                  <a:cxn ang="0">
                    <a:pos x="95" y="54"/>
                  </a:cxn>
                  <a:cxn ang="0">
                    <a:pos x="63" y="79"/>
                  </a:cxn>
                  <a:cxn ang="0">
                    <a:pos x="51" y="117"/>
                  </a:cxn>
                  <a:cxn ang="0">
                    <a:pos x="55" y="144"/>
                  </a:cxn>
                  <a:cxn ang="0">
                    <a:pos x="73" y="172"/>
                  </a:cxn>
                  <a:cxn ang="0">
                    <a:pos x="100" y="186"/>
                  </a:cxn>
                  <a:cxn ang="0">
                    <a:pos x="121" y="240"/>
                  </a:cxn>
                </a:cxnLst>
                <a:rect l="0" t="0" r="r" b="b"/>
                <a:pathLst>
                  <a:path w="240" h="24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accent1"/>
              </a:solidFill>
              <a:ln w="9525">
                <a:noFill/>
                <a:round/>
              </a:ln>
            </p:spPr>
            <p:txBody>
              <a:bodyPr vert="horz" wrap="square" lIns="91440" tIns="45720" rIns="91440" bIns="45720" numCol="1" anchor="t" anchorCtr="0" compatLnSpc="1"/>
              <a:lstStyle/>
              <a:p>
                <a:endParaRPr lang="en-US">
                  <a:cs typeface="字魂58号-创中黑" panose="00000500000000000000" charset="-122"/>
                </a:endParaRPr>
              </a:p>
            </p:txBody>
          </p:sp>
        </p:grpSp>
        <p:sp>
          <p:nvSpPr>
            <p:cNvPr id="102" name="图形"/>
            <p:cNvSpPr/>
            <p:nvPr/>
          </p:nvSpPr>
          <p:spPr>
            <a:xfrm>
              <a:off x="2574" y="4231"/>
              <a:ext cx="937" cy="533"/>
            </a:xfrm>
            <a:prstGeom prst="rect">
              <a:avLst/>
            </a:prstGeom>
          </p:spPr>
          <p:txBody>
            <a:bodyPr wrap="none">
              <a:normAutofit/>
            </a:bodyPr>
            <a:lstStyle/>
            <a:p>
              <a:pPr algn="l"/>
              <a:r>
                <a:rPr lang="zh-TW" altLang="zh-TW" sz="1600">
                  <a:solidFill>
                    <a:schemeClr val="bg1">
                      <a:lumMod val="65000"/>
                    </a:schemeClr>
                  </a:solidFill>
                  <a:latin typeface="Source Han Sans TC"/>
                  <a:ea typeface="Source Han Sans TC"/>
                  <a:cs typeface="字魂58号-创中黑" panose="00000500000000000000" charset="-122"/>
                  <a:sym typeface="+mn-ea"/>
                </a:rPr>
                <a:t>內容</a:t>
              </a:r>
              <a:endParaRPr lang="en-US" sz="1600">
                <a:solidFill>
                  <a:schemeClr val="bg1">
                    <a:lumMod val="65000"/>
                  </a:schemeClr>
                </a:solidFill>
                <a:cs typeface="字魂58号-创中黑" panose="00000500000000000000" charset="-122"/>
              </a:endParaRPr>
            </a:p>
          </p:txBody>
        </p:sp>
        <p:sp>
          <p:nvSpPr>
            <p:cNvPr id="114" name="图形"/>
            <p:cNvSpPr/>
            <p:nvPr/>
          </p:nvSpPr>
          <p:spPr>
            <a:xfrm>
              <a:off x="14082" y="6331"/>
              <a:ext cx="3300" cy="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TW" altLang="zh-TW">
                  <a:solidFill>
                    <a:schemeClr val="bg1"/>
                  </a:solidFill>
                  <a:latin typeface="Source Han Sans TC"/>
                  <a:ea typeface="Source Han Sans TC"/>
                  <a:cs typeface="字魂58号-创中黑" panose="00000500000000000000" charset="-122"/>
                  <a:sym typeface="+mn-ea"/>
                </a:rPr>
                <a:t>預設標題文字內容</a:t>
              </a:r>
              <a:endParaRPr lang="en-US">
                <a:cs typeface="字魂58号-创中黑" panose="00000500000000000000" charset="-122"/>
              </a:endParaRPr>
            </a:p>
          </p:txBody>
        </p:sp>
        <p:sp>
          <p:nvSpPr>
            <p:cNvPr id="115" name="图形"/>
            <p:cNvSpPr/>
            <p:nvPr/>
          </p:nvSpPr>
          <p:spPr>
            <a:xfrm>
              <a:off x="13978" y="7100"/>
              <a:ext cx="3404" cy="1306"/>
            </a:xfrm>
            <a:prstGeom prst="rect">
              <a:avLst/>
            </a:prstGeom>
          </p:spPr>
          <p:txBody>
            <a:bodyPr wrap="square">
              <a:normAutofit/>
            </a:bodyPr>
            <a:lstStyle/>
            <a:p>
              <a:pPr marL="0" indent="0" algn="ctr">
                <a:lnSpc>
                  <a:spcPct val="120000"/>
                </a:lnSpc>
                <a:spcBef>
                  <a:spcPct val="0"/>
                </a:spcBef>
                <a:spcAft>
                  <a:spcPct val="0"/>
                </a:spcAft>
                <a:buNone/>
              </a:pPr>
              <a:r>
                <a:rPr lang="zh-TW" altLang="zh-TW" sz="1100">
                  <a:solidFill>
                    <a:schemeClr val="tx1">
                      <a:lumMod val="75000"/>
                      <a:lumOff val="25000"/>
                    </a:schemeClr>
                  </a:solidFill>
                  <a:latin typeface="Source Han Sans TC"/>
                  <a:ea typeface="Source Han Sans TC"/>
                  <a:cs typeface="字魂58号-创中黑" panose="00000500000000000000" charset="-122"/>
                  <a:sym typeface="+mn-ea"/>
                </a:rPr>
                <a:t>在此處添加您的文字內容在此處添加您的文字內容在此處添加您的文字內容</a:t>
              </a:r>
              <a:endParaRPr lang="ms-MY" sz="1100">
                <a:solidFill>
                  <a:schemeClr val="bg1">
                    <a:lumMod val="65000"/>
                  </a:schemeClr>
                </a:solidFill>
                <a:cs typeface="字魂58号-创中黑" panose="00000500000000000000" charset="-122"/>
              </a:endParaRPr>
            </a:p>
          </p:txBody>
        </p:sp>
        <p:sp>
          <p:nvSpPr>
            <p:cNvPr id="116" name="图形"/>
            <p:cNvSpPr>
              <a:spLocks noEditPoints="1"/>
            </p:cNvSpPr>
            <p:nvPr/>
          </p:nvSpPr>
          <p:spPr bwMode="auto">
            <a:xfrm>
              <a:off x="15324" y="5131"/>
              <a:ext cx="713" cy="712"/>
            </a:xfrm>
            <a:custGeom>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accent1"/>
            </a:solidFill>
            <a:ln>
              <a:noFill/>
            </a:ln>
          </p:spPr>
          <p:txBody>
            <a:bodyPr vert="horz" wrap="square" lIns="91440" tIns="45720" rIns="91440" bIns="45720" numCol="1" anchor="t" anchorCtr="0" compatLnSpc="1"/>
            <a:lstStyle/>
            <a:p>
              <a:endParaRPr lang="en-US">
                <a:cs typeface="字魂58号-创中黑" panose="00000500000000000000" charset="-122"/>
              </a:endParaRPr>
            </a:p>
          </p:txBody>
        </p:sp>
        <p:sp>
          <p:nvSpPr>
            <p:cNvPr id="117" name="图形"/>
            <p:cNvSpPr/>
            <p:nvPr/>
          </p:nvSpPr>
          <p:spPr>
            <a:xfrm>
              <a:off x="14845" y="4231"/>
              <a:ext cx="937" cy="533"/>
            </a:xfrm>
            <a:prstGeom prst="rect">
              <a:avLst/>
            </a:prstGeom>
          </p:spPr>
          <p:txBody>
            <a:bodyPr wrap="none">
              <a:normAutofit/>
            </a:bodyPr>
            <a:lstStyle/>
            <a:p>
              <a:r>
                <a:rPr lang="zh-TW" altLang="zh-TW" sz="1600">
                  <a:solidFill>
                    <a:schemeClr val="bg1">
                      <a:lumMod val="65000"/>
                    </a:schemeClr>
                  </a:solidFill>
                  <a:latin typeface="Source Han Sans TC"/>
                  <a:ea typeface="Source Han Sans TC"/>
                  <a:cs typeface="字魂58号-创中黑" panose="00000500000000000000" charset="-122"/>
                </a:rPr>
                <a:t>內容</a:t>
              </a:r>
            </a:p>
          </p:txBody>
        </p:sp>
        <p:sp>
          <p:nvSpPr>
            <p:cNvPr id="6" name="图形" descr="e7d195523061f1c09e9d68d7cf438b91ef959ecb14fc25d26BBA7F7DBC18E55DFF4014AF651F0BF2569D4B6C1DA7F1A4683A481403BD872FC687266AD13265C1DE7C373772FD8728ABDD69ADD03BFF5BE2862BC891DBB79EFD6D31993CB5334542F9662FDE7EBD77C4E40A881231F412373A9C06CE9B60E52C9DA7EF759FC907FEDAB07D9E6D7E29C2265FE3A64A3226"/>
            <p:cNvSpPr/>
            <p:nvPr/>
          </p:nvSpPr>
          <p:spPr>
            <a:xfrm>
              <a:off x="1923" y="2727"/>
              <a:ext cx="15459" cy="1119"/>
            </a:xfrm>
            <a:prstGeom prst="rect">
              <a:avLst/>
            </a:prstGeom>
          </p:spPr>
          <p:txBody>
            <a:bodyPr wrap="square">
              <a:normAutofit/>
            </a:bodyPr>
            <a:lstStyle/>
            <a:p>
              <a:pPr algn="ctr">
                <a:lnSpc>
                  <a:spcPct val="120000"/>
                </a:lnSpc>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添加文本內容在此處添加您的文本內容在此處添加您的文本內容在此處添加您的文字內容在此處添加您的文字內容</a:t>
              </a:r>
              <a:endParaRPr lang="zh-CN" altLang="en-US" sz="1400" kern="0">
                <a:solidFill>
                  <a:schemeClr val="tx1">
                    <a:lumMod val="50000"/>
                    <a:lumOff val="50000"/>
                  </a:schemeClr>
                </a:solidFill>
                <a:uFillTx/>
                <a:latin typeface="字魂58号-创中黑" panose="00000500000000000000" charset="-122"/>
                <a:ea typeface="字魂58号-创中黑" panose="00000500000000000000" charset="-122"/>
                <a:cs typeface="字魂58号-创中黑" panose="00000500000000000000" charset="-122"/>
                <a:sym typeface="+mn-ea"/>
              </a:endParaRPr>
            </a:p>
          </p:txBody>
        </p:sp>
      </p:grpSp>
      <p:pic>
        <p:nvPicPr>
          <p:cNvPr id="4" name="图形" descr="C:/Users/Administrator/AppData/Local/Temp/picturecompress_20220801090035/output_1.jpgoutput_1"/>
          <p:cNvPicPr>
            <a:picLocks noChangeAspect="1"/>
          </p:cNvPicPr>
          <p:nvPr/>
        </p:nvPicPr>
        <p:blipFill>
          <a:blip r:embed="rId2"/>
          <a:stretch>
            <a:fillRect/>
          </a:stretch>
        </p:blipFill>
        <p:spPr>
          <a:xfrm>
            <a:off x="3971290" y="2810510"/>
            <a:ext cx="3928110" cy="2618105"/>
          </a:xfrm>
          <a:prstGeom prst="rect">
            <a:avLst/>
          </a:prstGeom>
        </p:spPr>
      </p:pic>
    </p:spTree>
    <p:custDataLst>
      <p:tags r:id="rId3"/>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wedg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3" name="图形"/>
          <p:cNvGrpSpPr/>
          <p:nvPr/>
        </p:nvGrpSpPr>
        <p:grpSpPr>
          <a:xfrm>
            <a:off x="1218565" y="1504315"/>
            <a:ext cx="9740265" cy="4254500"/>
            <a:chOff x="1919" y="2369"/>
            <a:chExt cx="15339" cy="6700"/>
          </a:xfrm>
        </p:grpSpPr>
        <p:sp>
          <p:nvSpPr>
            <p:cNvPr id="10" name="图形"/>
            <p:cNvSpPr/>
            <p:nvPr/>
          </p:nvSpPr>
          <p:spPr>
            <a:xfrm>
              <a:off x="1919" y="2971"/>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7" name="图形"/>
            <p:cNvSpPr/>
            <p:nvPr/>
          </p:nvSpPr>
          <p:spPr>
            <a:xfrm>
              <a:off x="1919" y="659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8" name="图形"/>
            <p:cNvSpPr/>
            <p:nvPr/>
          </p:nvSpPr>
          <p:spPr>
            <a:xfrm>
              <a:off x="7411" y="2987"/>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9" name="图形"/>
            <p:cNvSpPr/>
            <p:nvPr/>
          </p:nvSpPr>
          <p:spPr>
            <a:xfrm>
              <a:off x="7411" y="6613"/>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1" name="图形"/>
            <p:cNvSpPr/>
            <p:nvPr/>
          </p:nvSpPr>
          <p:spPr>
            <a:xfrm>
              <a:off x="12953" y="2970"/>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2" name="图形"/>
            <p:cNvSpPr/>
            <p:nvPr/>
          </p:nvSpPr>
          <p:spPr>
            <a:xfrm>
              <a:off x="12953" y="6596"/>
              <a:ext cx="4305" cy="2456"/>
            </a:xfrm>
            <a:prstGeom prst="roundRect">
              <a:avLst/>
            </a:prstGeom>
            <a:solidFill>
              <a:schemeClr val="bg1"/>
            </a:solidFill>
            <a:ln>
              <a:noFill/>
            </a:ln>
            <a:effectLst>
              <a:outerShdw blurRad="355600" sx="102000" sy="102000" algn="c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grpSp>
          <p:nvGrpSpPr>
            <p:cNvPr id="3" name="图形"/>
            <p:cNvGrpSpPr/>
            <p:nvPr/>
          </p:nvGrpSpPr>
          <p:grpSpPr>
            <a:xfrm>
              <a:off x="1934" y="2369"/>
              <a:ext cx="15313" cy="6370"/>
              <a:chOff x="1934" y="2369"/>
              <a:chExt cx="15313" cy="6370"/>
            </a:xfrm>
          </p:grpSpPr>
          <p:grpSp>
            <p:nvGrpSpPr>
              <p:cNvPr id="4" name="组合 3"/>
              <p:cNvGrpSpPr/>
              <p:nvPr/>
            </p:nvGrpSpPr>
            <p:grpSpPr>
              <a:xfrm>
                <a:off x="3449" y="2431"/>
                <a:ext cx="1058" cy="1060"/>
                <a:chOff x="5202" y="5131"/>
                <a:chExt cx="1058" cy="1060"/>
              </a:xfrm>
            </p:grpSpPr>
            <p:sp>
              <p:nvSpPr>
                <p:cNvPr id="175117" name="图形"/>
                <p:cNvSpPr/>
                <p:nvPr/>
              </p:nvSpPr>
              <p:spPr>
                <a:xfrm>
                  <a:off x="5202" y="5131"/>
                  <a:ext cx="1058" cy="1061"/>
                </a:xfrm>
                <a:custGeom>
                  <a:gdLst>
                    <a:gd name="txL" fmla="*/ 0 w 271"/>
                    <a:gd name="txT" fmla="*/ 0 h 271"/>
                    <a:gd name="txR" fmla="*/ 271 w 271"/>
                    <a:gd name="txB" fmla="*/ 271 h 271"/>
                  </a:gd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48" name="图形"/>
                <p:cNvSpPr/>
                <p:nvPr/>
              </p:nvSpPr>
              <p:spPr>
                <a:xfrm>
                  <a:off x="5394" y="5396"/>
                  <a:ext cx="628" cy="562"/>
                </a:xfrm>
                <a:custGeom>
                  <a:gdLst>
                    <a:gd name="txL" fmla="*/ 0 w 161"/>
                    <a:gd name="txT" fmla="*/ 0 h 144"/>
                    <a:gd name="txR" fmla="*/ 161 w 161"/>
                    <a:gd name="txB" fmla="*/ 144 h 144"/>
                  </a:gd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5" name="组合 4"/>
              <p:cNvGrpSpPr/>
              <p:nvPr/>
            </p:nvGrpSpPr>
            <p:grpSpPr>
              <a:xfrm>
                <a:off x="14542" y="2369"/>
                <a:ext cx="1060" cy="1054"/>
                <a:chOff x="8470" y="2554"/>
                <a:chExt cx="1060" cy="1054"/>
              </a:xfrm>
            </p:grpSpPr>
            <p:sp>
              <p:nvSpPr>
                <p:cNvPr id="175113" name="图形"/>
                <p:cNvSpPr/>
                <p:nvPr/>
              </p:nvSpPr>
              <p:spPr>
                <a:xfrm>
                  <a:off x="8470" y="2554"/>
                  <a:ext cx="1061" cy="1054"/>
                </a:xfrm>
                <a:custGeom>
                  <a:gdLst>
                    <a:gd name="txL" fmla="*/ 0 w 271"/>
                    <a:gd name="txT" fmla="*/ 0 h 271"/>
                    <a:gd name="txR" fmla="*/ 271 w 271"/>
                    <a:gd name="txB" fmla="*/ 271 h 271"/>
                  </a:gd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79" name="图形"/>
                <p:cNvSpPr>
                  <a:spLocks noEditPoints="1"/>
                </p:cNvSpPr>
                <p:nvPr/>
              </p:nvSpPr>
              <p:spPr>
                <a:xfrm>
                  <a:off x="8669" y="2847"/>
                  <a:ext cx="712" cy="468"/>
                </a:xfrm>
                <a:custGeom>
                  <a:gdLst>
                    <a:gd name="txL" fmla="*/ 0 w 162"/>
                    <a:gd name="txT" fmla="*/ 0 h 106"/>
                    <a:gd name="txR" fmla="*/ 162 w 162"/>
                    <a:gd name="txB" fmla="*/ 106 h 106"/>
                  </a:gd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5">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alpha val="100000"/>
                  </a:scheme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7" name="组合 16"/>
              <p:cNvGrpSpPr/>
              <p:nvPr/>
            </p:nvGrpSpPr>
            <p:grpSpPr>
              <a:xfrm>
                <a:off x="9100" y="2517"/>
                <a:ext cx="946" cy="950"/>
                <a:chOff x="4704" y="4364"/>
                <a:chExt cx="946" cy="950"/>
              </a:xfrm>
            </p:grpSpPr>
            <p:sp>
              <p:nvSpPr>
                <p:cNvPr id="175115" name="图形"/>
                <p:cNvSpPr/>
                <p:nvPr/>
              </p:nvSpPr>
              <p:spPr>
                <a:xfrm>
                  <a:off x="4704" y="4364"/>
                  <a:ext cx="946" cy="950"/>
                </a:xfrm>
                <a:custGeom>
                  <a:gdLst>
                    <a:gd name="txL" fmla="*/ 0 w 242"/>
                    <a:gd name="txT" fmla="*/ 0 h 243"/>
                    <a:gd name="txR" fmla="*/ 242 w 242"/>
                    <a:gd name="txB" fmla="*/ 243 h 243"/>
                  </a:gd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175151" name="图形"/>
                <p:cNvSpPr>
                  <a:spLocks noEditPoints="1"/>
                </p:cNvSpPr>
                <p:nvPr/>
              </p:nvSpPr>
              <p:spPr>
                <a:xfrm>
                  <a:off x="4994" y="4517"/>
                  <a:ext cx="367" cy="642"/>
                </a:xfrm>
                <a:custGeom>
                  <a:gdLst>
                    <a:gd name="txL" fmla="*/ 0 w 94"/>
                    <a:gd name="txT" fmla="*/ 0 h 165"/>
                    <a:gd name="txR" fmla="*/ 94 w 94"/>
                    <a:gd name="txB" fmla="*/ 165 h 165"/>
                  </a:gd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grpSp>
            <p:nvGrpSpPr>
              <p:cNvPr id="18" name="组合 17"/>
              <p:cNvGrpSpPr/>
              <p:nvPr/>
            </p:nvGrpSpPr>
            <p:grpSpPr>
              <a:xfrm>
                <a:off x="3449" y="6109"/>
                <a:ext cx="1059" cy="1063"/>
                <a:chOff x="4030" y="4930"/>
                <a:chExt cx="840" cy="843"/>
              </a:xfrm>
            </p:grpSpPr>
            <p:sp>
              <p:nvSpPr>
                <p:cNvPr id="93246" name="图形"/>
                <p:cNvSpPr/>
                <p:nvPr/>
              </p:nvSpPr>
              <p:spPr>
                <a:xfrm>
                  <a:off x="4030" y="4930"/>
                  <a:ext cx="840" cy="843"/>
                </a:xfrm>
                <a:custGeom>
                  <a:gdLst>
                    <a:gd name="txL" fmla="*/ 0 w 92"/>
                    <a:gd name="txT" fmla="*/ 0 h 92"/>
                    <a:gd name="txR" fmla="*/ 92 w 92"/>
                    <a:gd name="txB" fmla="*/ 92 h 92"/>
                  </a:gd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29717" name="图形"/>
                <p:cNvSpPr>
                  <a:spLocks noEditPoints="1"/>
                </p:cNvSpPr>
                <p:nvPr/>
              </p:nvSpPr>
              <p:spPr>
                <a:xfrm>
                  <a:off x="4214" y="5125"/>
                  <a:ext cx="425" cy="425"/>
                </a:xfrm>
                <a:custGeom>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grpSp>
          <p:sp>
            <p:nvSpPr>
              <p:cNvPr id="6" name="图形"/>
              <p:cNvSpPr txBox="1"/>
              <p:nvPr/>
            </p:nvSpPr>
            <p:spPr>
              <a:xfrm>
                <a:off x="2019" y="4165"/>
                <a:ext cx="4036"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0" name="图形"/>
              <p:cNvSpPr/>
              <p:nvPr/>
            </p:nvSpPr>
            <p:spPr>
              <a:xfrm>
                <a:off x="2022"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1" name="图形"/>
              <p:cNvSpPr txBox="1"/>
              <p:nvPr/>
            </p:nvSpPr>
            <p:spPr>
              <a:xfrm>
                <a:off x="7491" y="416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7437"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3" name="图形"/>
              <p:cNvSpPr txBox="1"/>
              <p:nvPr/>
            </p:nvSpPr>
            <p:spPr>
              <a:xfrm>
                <a:off x="13050" y="4165"/>
                <a:ext cx="4197"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4" name="图形"/>
              <p:cNvSpPr/>
              <p:nvPr/>
            </p:nvSpPr>
            <p:spPr>
              <a:xfrm>
                <a:off x="12996" y="3590"/>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25" name="图形"/>
              <p:cNvSpPr txBox="1"/>
              <p:nvPr/>
            </p:nvSpPr>
            <p:spPr>
              <a:xfrm>
                <a:off x="2019" y="7915"/>
                <a:ext cx="4085"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6" name="图形"/>
              <p:cNvSpPr/>
              <p:nvPr/>
            </p:nvSpPr>
            <p:spPr>
              <a:xfrm>
                <a:off x="1934"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sp>
            <p:nvSpPr>
              <p:cNvPr id="31" name="图形"/>
              <p:cNvSpPr txBox="1"/>
              <p:nvPr/>
            </p:nvSpPr>
            <p:spPr>
              <a:xfrm>
                <a:off x="7491"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2" name="图形"/>
              <p:cNvSpPr/>
              <p:nvPr/>
            </p:nvSpPr>
            <p:spPr>
              <a:xfrm>
                <a:off x="7572"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nvGrpSpPr>
              <p:cNvPr id="36" name="组合 35"/>
              <p:cNvGrpSpPr/>
              <p:nvPr/>
            </p:nvGrpSpPr>
            <p:grpSpPr>
              <a:xfrm>
                <a:off x="9100" y="6222"/>
                <a:ext cx="946" cy="950"/>
                <a:chOff x="7609" y="5766"/>
                <a:chExt cx="946" cy="950"/>
              </a:xfrm>
            </p:grpSpPr>
            <p:sp>
              <p:nvSpPr>
                <p:cNvPr id="28" name="图形"/>
                <p:cNvSpPr/>
                <p:nvPr/>
              </p:nvSpPr>
              <p:spPr>
                <a:xfrm>
                  <a:off x="7609" y="5766"/>
                  <a:ext cx="946" cy="950"/>
                </a:xfrm>
                <a:custGeom>
                  <a:gdLst>
                    <a:gd name="txL" fmla="*/ 0 w 242"/>
                    <a:gd name="txT" fmla="*/ 0 h 243"/>
                    <a:gd name="txR" fmla="*/ 242 w 242"/>
                    <a:gd name="txB" fmla="*/ 243 h 243"/>
                  </a:gd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1"/>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54" name="图形"/>
                <p:cNvSpPr>
                  <a:spLocks noEditPoints="1"/>
                </p:cNvSpPr>
                <p:nvPr/>
              </p:nvSpPr>
              <p:spPr bwMode="auto">
                <a:xfrm>
                  <a:off x="7783" y="6048"/>
                  <a:ext cx="595" cy="366"/>
                </a:xfrm>
                <a:custGeom>
                  <a:gdLst>
                    <a:gd name="T0" fmla="*/ 2 w 44"/>
                    <a:gd name="T1" fmla="*/ 2 h 27"/>
                    <a:gd name="T2" fmla="*/ 20 w 44"/>
                    <a:gd name="T3" fmla="*/ 12 h 27"/>
                    <a:gd name="T4" fmla="*/ 22 w 44"/>
                    <a:gd name="T5" fmla="*/ 12 h 27"/>
                    <a:gd name="T6" fmla="*/ 24 w 44"/>
                    <a:gd name="T7" fmla="*/ 12 h 27"/>
                    <a:gd name="T8" fmla="*/ 42 w 44"/>
                    <a:gd name="T9" fmla="*/ 2 h 27"/>
                    <a:gd name="T10" fmla="*/ 42 w 44"/>
                    <a:gd name="T11" fmla="*/ 0 h 27"/>
                    <a:gd name="T12" fmla="*/ 2 w 44"/>
                    <a:gd name="T13" fmla="*/ 0 h 27"/>
                    <a:gd name="T14" fmla="*/ 2 w 44"/>
                    <a:gd name="T15" fmla="*/ 2 h 27"/>
                    <a:gd name="T16" fmla="*/ 42 w 44"/>
                    <a:gd name="T17" fmla="*/ 7 h 27"/>
                    <a:gd name="T18" fmla="*/ 24 w 44"/>
                    <a:gd name="T19" fmla="*/ 16 h 27"/>
                    <a:gd name="T20" fmla="*/ 22 w 44"/>
                    <a:gd name="T21" fmla="*/ 17 h 27"/>
                    <a:gd name="T22" fmla="*/ 20 w 44"/>
                    <a:gd name="T23" fmla="*/ 16 h 27"/>
                    <a:gd name="T24" fmla="*/ 2 w 44"/>
                    <a:gd name="T25" fmla="*/ 7 h 27"/>
                    <a:gd name="T26" fmla="*/ 1 w 44"/>
                    <a:gd name="T27" fmla="*/ 7 h 27"/>
                    <a:gd name="T28" fmla="*/ 1 w 44"/>
                    <a:gd name="T29" fmla="*/ 25 h 27"/>
                    <a:gd name="T30" fmla="*/ 3 w 44"/>
                    <a:gd name="T31" fmla="*/ 27 h 27"/>
                    <a:gd name="T32" fmla="*/ 41 w 44"/>
                    <a:gd name="T33" fmla="*/ 27 h 27"/>
                    <a:gd name="T34" fmla="*/ 43 w 44"/>
                    <a:gd name="T35" fmla="*/ 25 h 27"/>
                    <a:gd name="T36" fmla="*/ 43 w 44"/>
                    <a:gd name="T37" fmla="*/ 7 h 27"/>
                    <a:gd name="T38" fmla="*/ 42 w 44"/>
                    <a:gd name="T39" fmla="*/ 7 h 2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7">
                      <a:moveTo>
                        <a:pt x="2" y="2"/>
                      </a:moveTo>
                      <a:cubicBezTo>
                        <a:pt x="3" y="3"/>
                        <a:pt x="19" y="11"/>
                        <a:pt x="20" y="12"/>
                      </a:cubicBezTo>
                      <a:cubicBezTo>
                        <a:pt x="20" y="12"/>
                        <a:pt x="21" y="12"/>
                        <a:pt x="22" y="12"/>
                      </a:cubicBezTo>
                      <a:cubicBezTo>
                        <a:pt x="23" y="12"/>
                        <a:pt x="23" y="12"/>
                        <a:pt x="24" y="12"/>
                      </a:cubicBezTo>
                      <a:cubicBezTo>
                        <a:pt x="25" y="11"/>
                        <a:pt x="40" y="3"/>
                        <a:pt x="42" y="2"/>
                      </a:cubicBezTo>
                      <a:cubicBezTo>
                        <a:pt x="43" y="1"/>
                        <a:pt x="44" y="0"/>
                        <a:pt x="42" y="0"/>
                      </a:cubicBezTo>
                      <a:cubicBezTo>
                        <a:pt x="2" y="0"/>
                        <a:pt x="2" y="0"/>
                        <a:pt x="2" y="0"/>
                      </a:cubicBezTo>
                      <a:cubicBezTo>
                        <a:pt x="0" y="0"/>
                        <a:pt x="1" y="1"/>
                        <a:pt x="2" y="2"/>
                      </a:cubicBezTo>
                      <a:close/>
                      <a:moveTo>
                        <a:pt x="42" y="7"/>
                      </a:moveTo>
                      <a:cubicBezTo>
                        <a:pt x="41" y="7"/>
                        <a:pt x="25" y="16"/>
                        <a:pt x="24" y="16"/>
                      </a:cubicBezTo>
                      <a:cubicBezTo>
                        <a:pt x="23" y="17"/>
                        <a:pt x="23" y="17"/>
                        <a:pt x="22" y="17"/>
                      </a:cubicBezTo>
                      <a:cubicBezTo>
                        <a:pt x="21" y="17"/>
                        <a:pt x="20" y="17"/>
                        <a:pt x="20" y="16"/>
                      </a:cubicBezTo>
                      <a:cubicBezTo>
                        <a:pt x="19" y="16"/>
                        <a:pt x="3" y="7"/>
                        <a:pt x="2" y="7"/>
                      </a:cubicBezTo>
                      <a:cubicBezTo>
                        <a:pt x="1" y="6"/>
                        <a:pt x="1" y="7"/>
                        <a:pt x="1" y="7"/>
                      </a:cubicBezTo>
                      <a:cubicBezTo>
                        <a:pt x="1" y="8"/>
                        <a:pt x="1" y="25"/>
                        <a:pt x="1" y="25"/>
                      </a:cubicBezTo>
                      <a:cubicBezTo>
                        <a:pt x="1" y="26"/>
                        <a:pt x="2" y="27"/>
                        <a:pt x="3" y="27"/>
                      </a:cubicBezTo>
                      <a:cubicBezTo>
                        <a:pt x="41" y="27"/>
                        <a:pt x="41" y="27"/>
                        <a:pt x="41" y="27"/>
                      </a:cubicBezTo>
                      <a:cubicBezTo>
                        <a:pt x="42" y="27"/>
                        <a:pt x="43" y="26"/>
                        <a:pt x="43" y="25"/>
                      </a:cubicBezTo>
                      <a:cubicBezTo>
                        <a:pt x="43" y="25"/>
                        <a:pt x="43" y="8"/>
                        <a:pt x="43" y="7"/>
                      </a:cubicBezTo>
                      <a:cubicBezTo>
                        <a:pt x="43" y="7"/>
                        <a:pt x="43" y="6"/>
                        <a:pt x="42" y="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id-ID" sz="3200" b="0" i="0" u="none" strike="noStrike" kern="1200" cap="none" spc="0" normalizeH="0" baseline="0" noProof="0">
                    <a:ln>
                      <a:noFill/>
                    </a:ln>
                    <a:solidFill>
                      <a:schemeClr val="tx1">
                        <a:lumMod val="65000"/>
                        <a:lumOff val="35000"/>
                      </a:schemeClr>
                    </a:solidFill>
                    <a:effectLst/>
                    <a:uLnTx/>
                    <a:uFillTx/>
                    <a:latin typeface="字魂58号-创中黑" panose="00000500000000000000" charset="-122"/>
                    <a:ea typeface="字魂152号-机甲超级黑"/>
                    <a:cs typeface="字魂58号-创中黑" panose="00000500000000000000" charset="-122"/>
                  </a:endParaRPr>
                </a:p>
              </p:txBody>
            </p:sp>
          </p:grpSp>
          <p:grpSp>
            <p:nvGrpSpPr>
              <p:cNvPr id="35" name="组合 34"/>
              <p:cNvGrpSpPr/>
              <p:nvPr/>
            </p:nvGrpSpPr>
            <p:grpSpPr>
              <a:xfrm>
                <a:off x="14584" y="6222"/>
                <a:ext cx="946" cy="950"/>
                <a:chOff x="12694" y="5813"/>
                <a:chExt cx="946" cy="950"/>
              </a:xfrm>
            </p:grpSpPr>
            <p:sp>
              <p:nvSpPr>
                <p:cNvPr id="33" name="图形"/>
                <p:cNvSpPr/>
                <p:nvPr/>
              </p:nvSpPr>
              <p:spPr>
                <a:xfrm>
                  <a:off x="12694" y="5813"/>
                  <a:ext cx="946" cy="950"/>
                </a:xfrm>
                <a:custGeom>
                  <a:gdLst>
                    <a:gd name="txL" fmla="*/ 0 w 242"/>
                    <a:gd name="txT" fmla="*/ 0 h 243"/>
                    <a:gd name="txR" fmla="*/ 242 w 242"/>
                    <a:gd name="txB" fmla="*/ 243 h 243"/>
                  </a:gdLst>
                  <a:cxnLst>
                    <a:cxn ang="0">
                      <a:pos x="216884" y="1777"/>
                    </a:cxn>
                    <a:cxn ang="0">
                      <a:pos x="430213" y="216788"/>
                    </a:cxn>
                    <a:cxn ang="0">
                      <a:pos x="213329" y="430023"/>
                    </a:cxn>
                    <a:cxn ang="0">
                      <a:pos x="0" y="215012"/>
                    </a:cxn>
                    <a:cxn ang="0">
                      <a:pos x="216884" y="1777"/>
                    </a:cxn>
                  </a:cxnLst>
                  <a:rect l="txL" t="txT" r="txR" b="txB"/>
                  <a:pathLst>
                    <a:path w="241"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a:solidFill>
                      <a:schemeClr val="tx1">
                        <a:lumMod val="65000"/>
                        <a:lumOff val="35000"/>
                      </a:schemeClr>
                    </a:solidFill>
                    <a:cs typeface="字魂58号-创中黑" panose="00000500000000000000" charset="-122"/>
                  </a:endParaRPr>
                </a:p>
              </p:txBody>
            </p:sp>
            <p:sp>
              <p:nvSpPr>
                <p:cNvPr id="34" name="图形"/>
                <p:cNvSpPr>
                  <a:spLocks noEditPoints="1"/>
                </p:cNvSpPr>
                <p:nvPr/>
              </p:nvSpPr>
              <p:spPr bwMode="auto">
                <a:xfrm>
                  <a:off x="12837" y="5978"/>
                  <a:ext cx="634" cy="644"/>
                </a:xfrm>
                <a:custGeom>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字魂58号-创中黑" panose="00000500000000000000" charset="-122"/>
                  </a:endParaRPr>
                </a:p>
              </p:txBody>
            </p:sp>
          </p:grpSp>
          <p:sp>
            <p:nvSpPr>
              <p:cNvPr id="37" name="图形"/>
              <p:cNvSpPr txBox="1"/>
              <p:nvPr/>
            </p:nvSpPr>
            <p:spPr>
              <a:xfrm>
                <a:off x="13050" y="7915"/>
                <a:ext cx="4173" cy="824"/>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20000"/>
                  </a:lnSpc>
                </a:pPr>
                <a:r>
                  <a:rPr lang="zh-TW" altLang="zh-TW" sz="1200">
                    <a:latin typeface="Source Han Sans TC"/>
                    <a:ea typeface="Source Han Sans TC"/>
                    <a:cs typeface="字魂58号-创中黑" panose="00000500000000000000" charset="-122"/>
                    <a:sym typeface="+mn-ea"/>
                  </a:rPr>
                  <a:t>此處新增您的文字內容此處新增您的文字內容此處新增您的文字內容</a:t>
                </a:r>
                <a:endParaRPr lang="zh-CN" altLang="en-US" sz="1200" kern="0" noProof="0">
                  <a:ln>
                    <a:noFill/>
                  </a:ln>
                  <a:solidFill>
                    <a:schemeClr val="tx1">
                      <a:lumMod val="65000"/>
                      <a:lumOff val="35000"/>
                    </a:schemeClr>
                  </a:solidFill>
                  <a:uLnTx/>
                  <a:uFillTx/>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38" name="图形"/>
              <p:cNvSpPr/>
              <p:nvPr/>
            </p:nvSpPr>
            <p:spPr>
              <a:xfrm>
                <a:off x="13131" y="7298"/>
                <a:ext cx="4057" cy="590"/>
              </a:xfrm>
              <a:prstGeom prst="rect">
                <a:avLst/>
              </a:prstGeom>
              <a:noFill/>
              <a:ln w="9525">
                <a:noFill/>
                <a:miter/>
              </a:ln>
            </p:spPr>
            <p:txBody>
              <a:bodyPr wrap="square">
                <a:normAutofit/>
              </a:bodyPr>
              <a:lstStyle/>
              <a:p>
                <a:pPr algn="ctr" fontAlgn="auto">
                  <a:lnSpc>
                    <a:spcPct val="100000"/>
                  </a:lnSpc>
                  <a:spcBef>
                    <a:spcPct val="0"/>
                  </a:spcBef>
                  <a:spcAft>
                    <a:spcPct val="0"/>
                  </a:spcAft>
                </a:pPr>
                <a:r>
                  <a:rPr lang="zh-TW" altLang="zh-TW" sz="1600">
                    <a:solidFill>
                      <a:schemeClr val="accent1"/>
                    </a:solidFill>
                    <a:latin typeface="Source Han Sans TC"/>
                    <a:ea typeface="Source Han Sans TC"/>
                    <a:cs typeface="字魂58号-创中黑" panose="00000500000000000000" charset="-122"/>
                    <a:sym typeface="+mn-ea"/>
                  </a:rPr>
                  <a:t>預設標題文本</a:t>
                </a:r>
                <a:endParaRPr lang="zh-CN" altLang="en-US" sz="1600" b="1">
                  <a:solidFill>
                    <a:schemeClr val="accent1"/>
                  </a:solidFill>
                  <a:latin typeface="字魂152号-机甲超级黑"/>
                  <a:ea typeface="字魂152号-机甲超级黑"/>
                  <a:cs typeface="字魂58号-创中黑" panose="00000500000000000000" charset="-122"/>
                  <a:sym typeface="+mn-ea"/>
                </a:endParaRPr>
              </a:p>
            </p:txBody>
          </p:sp>
        </p:grpSp>
      </p:grpSp>
    </p:spTree>
    <p:custDataLst>
      <p:tags r:id="rId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plus(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6" name="图形"/>
          <p:cNvGrpSpPr/>
          <p:nvPr/>
        </p:nvGrpSpPr>
        <p:grpSpPr>
          <a:xfrm>
            <a:off x="-20320" y="-20955"/>
            <a:ext cx="12270740" cy="6883400"/>
            <a:chOff x="-32" y="-33"/>
            <a:chExt cx="19324" cy="10840"/>
          </a:xfrm>
        </p:grpSpPr>
        <p:pic>
          <p:nvPicPr>
            <p:cNvPr id="5" name="图形" descr="千库网_简约几何绿色小清新banner_背景编号6155755"/>
            <p:cNvPicPr>
              <a:picLocks noChangeAspect="1"/>
            </p:cNvPicPr>
            <p:nvPr/>
          </p:nvPicPr>
          <p:blipFill>
            <a:blip r:embed="rId2"/>
            <a:srcRect l="-243" t="60682" r="60565" b="341"/>
            <a:stretch>
              <a:fillRect/>
            </a:stretch>
          </p:blipFill>
          <p:spPr>
            <a:xfrm flipH="1">
              <a:off x="14278" y="8488"/>
              <a:ext cx="4922" cy="2312"/>
            </a:xfrm>
            <a:prstGeom prst="rect">
              <a:avLst/>
            </a:prstGeom>
          </p:spPr>
        </p:pic>
        <p:pic>
          <p:nvPicPr>
            <p:cNvPr id="4" name="图形" descr="千库网_简约几何绿色小清新banner_背景编号6155755"/>
            <p:cNvPicPr>
              <a:picLocks noChangeAspect="1"/>
            </p:cNvPicPr>
            <p:nvPr/>
          </p:nvPicPr>
          <p:blipFill>
            <a:blip r:embed="rId2"/>
            <a:srcRect l="-243" t="60682" r="60565" b="341"/>
            <a:stretch>
              <a:fillRect/>
            </a:stretch>
          </p:blipFill>
          <p:spPr>
            <a:xfrm>
              <a:off x="-32" y="8495"/>
              <a:ext cx="4922" cy="2312"/>
            </a:xfrm>
            <a:prstGeom prst="rect">
              <a:avLst/>
            </a:prstGeom>
          </p:spPr>
        </p:pic>
        <p:pic>
          <p:nvPicPr>
            <p:cNvPr id="3" name="图形" descr="千库网_简约几何绿色小清新banner_背景编号6155755"/>
            <p:cNvPicPr>
              <a:picLocks noChangeAspect="1"/>
            </p:cNvPicPr>
            <p:nvPr/>
          </p:nvPicPr>
          <p:blipFill>
            <a:blip r:embed="rId2"/>
            <a:srcRect l="80463" t="627" r="6213" b="74578"/>
            <a:stretch>
              <a:fillRect/>
            </a:stretch>
          </p:blipFill>
          <p:spPr>
            <a:xfrm flipH="1">
              <a:off x="6" y="-25"/>
              <a:ext cx="3022" cy="2689"/>
            </a:xfrm>
            <a:prstGeom prst="rect">
              <a:avLst/>
            </a:prstGeom>
          </p:spPr>
        </p:pic>
        <p:pic>
          <p:nvPicPr>
            <p:cNvPr id="2" name="图形" descr="千库网_简约几何绿色小清新banner_背景编号6155755"/>
            <p:cNvPicPr>
              <a:picLocks noChangeAspect="1"/>
            </p:cNvPicPr>
            <p:nvPr/>
          </p:nvPicPr>
          <p:blipFill>
            <a:blip r:embed="rId2"/>
            <a:srcRect l="52844" t="25781" r="406" b="9"/>
            <a:stretch>
              <a:fillRect/>
            </a:stretch>
          </p:blipFill>
          <p:spPr>
            <a:xfrm flipV="1">
              <a:off x="14382" y="-33"/>
              <a:ext cx="4911" cy="3728"/>
            </a:xfrm>
            <a:prstGeom prst="rect">
              <a:avLst/>
            </a:prstGeom>
          </p:spPr>
        </p:pic>
        <p:grpSp>
          <p:nvGrpSpPr>
            <p:cNvPr id="35" name="组合 34"/>
            <p:cNvGrpSpPr/>
            <p:nvPr/>
          </p:nvGrpSpPr>
          <p:grpSpPr>
            <a:xfrm>
              <a:off x="1824" y="1244"/>
              <a:ext cx="15887" cy="7667"/>
              <a:chOff x="1824" y="1244"/>
              <a:chExt cx="15887" cy="7667"/>
            </a:xfrm>
          </p:grpSpPr>
          <p:sp>
            <p:nvSpPr>
              <p:cNvPr id="14" name="图形"/>
              <p:cNvSpPr/>
              <p:nvPr/>
            </p:nvSpPr>
            <p:spPr>
              <a:xfrm>
                <a:off x="1824" y="3370"/>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5" name="图形"/>
              <p:cNvSpPr txBox="1"/>
              <p:nvPr/>
            </p:nvSpPr>
            <p:spPr>
              <a:xfrm>
                <a:off x="2057" y="6270"/>
                <a:ext cx="3292" cy="72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產品方案介紹</a:t>
                </a:r>
              </a:p>
            </p:txBody>
          </p:sp>
          <p:sp>
            <p:nvSpPr>
              <p:cNvPr id="16" name="图形"/>
              <p:cNvSpPr txBox="1"/>
              <p:nvPr/>
            </p:nvSpPr>
            <p:spPr>
              <a:xfrm flipH="1">
                <a:off x="2214"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127" name="图形"/>
              <p:cNvSpPr/>
              <p:nvPr/>
            </p:nvSpPr>
            <p:spPr>
              <a:xfrm>
                <a:off x="3325"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8" name="图形"/>
              <p:cNvSpPr/>
              <p:nvPr/>
            </p:nvSpPr>
            <p:spPr>
              <a:xfrm>
                <a:off x="3602"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29" name="图形"/>
              <p:cNvSpPr/>
              <p:nvPr/>
            </p:nvSpPr>
            <p:spPr>
              <a:xfrm>
                <a:off x="3881" y="7895"/>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7" name="图形"/>
              <p:cNvSpPr/>
              <p:nvPr/>
            </p:nvSpPr>
            <p:spPr>
              <a:xfrm>
                <a:off x="5824"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18" name="图形"/>
              <p:cNvSpPr txBox="1"/>
              <p:nvPr/>
            </p:nvSpPr>
            <p:spPr>
              <a:xfrm>
                <a:off x="6057" y="6270"/>
                <a:ext cx="3292" cy="72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市場數據調查</a:t>
                </a:r>
              </a:p>
            </p:txBody>
          </p:sp>
          <p:sp>
            <p:nvSpPr>
              <p:cNvPr id="55" name="图形"/>
              <p:cNvSpPr txBox="1"/>
              <p:nvPr/>
            </p:nvSpPr>
            <p:spPr>
              <a:xfrm flipH="1">
                <a:off x="6214" y="7171"/>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1" name="图形"/>
              <p:cNvSpPr/>
              <p:nvPr/>
            </p:nvSpPr>
            <p:spPr>
              <a:xfrm>
                <a:off x="7325" y="7895"/>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2" name="图形"/>
              <p:cNvSpPr/>
              <p:nvPr/>
            </p:nvSpPr>
            <p:spPr>
              <a:xfrm>
                <a:off x="7602" y="7895"/>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3" name="图形"/>
              <p:cNvSpPr/>
              <p:nvPr/>
            </p:nvSpPr>
            <p:spPr>
              <a:xfrm>
                <a:off x="7881" y="7895"/>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9" name="图形"/>
              <p:cNvSpPr/>
              <p:nvPr/>
            </p:nvSpPr>
            <p:spPr>
              <a:xfrm>
                <a:off x="9908"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20" name="图形"/>
              <p:cNvSpPr txBox="1"/>
              <p:nvPr/>
            </p:nvSpPr>
            <p:spPr>
              <a:xfrm>
                <a:off x="10143" y="6269"/>
                <a:ext cx="3292" cy="72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方案計劃實施</a:t>
                </a:r>
              </a:p>
            </p:txBody>
          </p:sp>
          <p:sp>
            <p:nvSpPr>
              <p:cNvPr id="24" name="图形"/>
              <p:cNvSpPr txBox="1"/>
              <p:nvPr/>
            </p:nvSpPr>
            <p:spPr>
              <a:xfrm flipH="1">
                <a:off x="10298" y="7170"/>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25" name="图形"/>
              <p:cNvSpPr/>
              <p:nvPr/>
            </p:nvSpPr>
            <p:spPr>
              <a:xfrm>
                <a:off x="11408" y="7893"/>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6" name="图形"/>
              <p:cNvSpPr/>
              <p:nvPr/>
            </p:nvSpPr>
            <p:spPr>
              <a:xfrm>
                <a:off x="11686" y="7893"/>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7" name="图形"/>
              <p:cNvSpPr/>
              <p:nvPr/>
            </p:nvSpPr>
            <p:spPr>
              <a:xfrm>
                <a:off x="11964" y="7893"/>
                <a:ext cx="165" cy="165"/>
              </a:xfrm>
              <a:prstGeom prst="ellipse">
                <a:avLst/>
              </a:prstGeom>
              <a:solidFill>
                <a:srgbClr val="FFC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28" name="图形"/>
              <p:cNvSpPr/>
              <p:nvPr/>
            </p:nvSpPr>
            <p:spPr>
              <a:xfrm>
                <a:off x="13990" y="3368"/>
                <a:ext cx="3721" cy="5541"/>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outerShdw blurRad="50800" dist="38100" dir="2700000" algn="tl" rotWithShape="0">
                      <a:schemeClr val="bg1">
                        <a:alpha val="40000"/>
                      </a:schemeClr>
                    </a:outerShdw>
                  </a:effectLst>
                  <a:latin typeface="字魂58号-创中黑" panose="00000500000000000000" charset="-122"/>
                  <a:ea typeface="字魂58号-创中黑" panose="00000500000000000000" charset="-122"/>
                  <a:cs typeface="字魂58号-创中黑" panose="00000500000000000000" charset="-122"/>
                </a:endParaRPr>
              </a:p>
            </p:txBody>
          </p:sp>
          <p:sp>
            <p:nvSpPr>
              <p:cNvPr id="76" name="图形"/>
              <p:cNvSpPr txBox="1"/>
              <p:nvPr/>
            </p:nvSpPr>
            <p:spPr>
              <a:xfrm>
                <a:off x="14228" y="6270"/>
                <a:ext cx="3292" cy="720"/>
              </a:xfrm>
              <a:prstGeom prst="rect">
                <a:avLst/>
              </a:prstGeom>
              <a:noFill/>
            </p:spPr>
            <p:txBody>
              <a:bodyPr wrap="square" rtlCol="0">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zh-TW" sz="2400" spc="75">
                    <a:solidFill>
                      <a:schemeClr val="tx1">
                        <a:lumMod val="85000"/>
                        <a:lumOff val="15000"/>
                      </a:schemeClr>
                    </a:solidFill>
                    <a:latin typeface="Source Han Sans TC"/>
                    <a:ea typeface="Source Han Sans TC"/>
                    <a:cs typeface="+mn-ea"/>
                    <a:sym typeface="+mn-lt"/>
                  </a:rPr>
                  <a:t>產品推廣活動</a:t>
                </a:r>
              </a:p>
            </p:txBody>
          </p:sp>
          <p:sp>
            <p:nvSpPr>
              <p:cNvPr id="77" name="图形"/>
              <p:cNvSpPr txBox="1"/>
              <p:nvPr/>
            </p:nvSpPr>
            <p:spPr>
              <a:xfrm flipH="1">
                <a:off x="14381" y="7172"/>
                <a:ext cx="2941" cy="278"/>
              </a:xfrm>
              <a:prstGeom prst="rect">
                <a:avLst/>
              </a:prstGeom>
              <a:noFill/>
            </p:spPr>
            <p:txBody>
              <a:bodyPr wrap="square" lIns="0" tIns="0" rIns="0" bIns="0" rtlCol="0" anchor="t" anchorCtr="0">
                <a:normAutofit/>
              </a:bodyPr>
              <a:lstStyle>
                <a:defPPr>
                  <a:defRPr lang="zh-CN"/>
                </a:defPPr>
                <a:lvl1pPr algn="ctr" defTabSz="1622425">
                  <a:lnSpc>
                    <a:spcPct val="120000"/>
                  </a:lnSpc>
                  <a:spcBef>
                    <a:spcPct val="20000"/>
                  </a:spcBef>
                  <a:defRPr sz="1400">
                    <a:solidFill>
                      <a:schemeClr val="accent1">
                        <a:lumMod val="75000"/>
                      </a:schemeClr>
                    </a:solidFill>
                    <a:latin typeface="微软雅黑" panose="020b0503020204020204" pitchFamily="34" charset="-122"/>
                    <a:ea typeface="微软雅黑" panose="020b0503020204020204" pitchFamily="34" charset="-122"/>
                  </a:defRPr>
                </a:lvl1pPr>
              </a:lstStyle>
              <a:p>
                <a:pPr indent="0" algn="ctr" fontAlgn="auto">
                  <a:lnSpc>
                    <a:spcPct val="120000"/>
                  </a:lnSpc>
                  <a:spcBef>
                    <a:spcPct val="0"/>
                  </a:spcBef>
                  <a:spcAft>
                    <a:spcPct val="0"/>
                  </a:spcAft>
                  <a:buClr>
                    <a:srgbClr val="5851BC"/>
                  </a:buClr>
                  <a:buNone/>
                </a:pPr>
                <a:r>
                  <a:rPr lang="zh-TW" altLang="zh-TW" sz="1000">
                    <a:solidFill>
                      <a:schemeClr val="tx1">
                        <a:lumMod val="85000"/>
                        <a:lumOff val="15000"/>
                        <a:alpha val="75000"/>
                      </a:schemeClr>
                    </a:solidFill>
                    <a:latin typeface="Source Han Sans TC"/>
                    <a:ea typeface="Source Han Sans TC"/>
                    <a:cs typeface="字魂58号-创中黑" panose="00000500000000000000" charset="-122"/>
                    <a:sym typeface="+mn-ea"/>
                  </a:rPr>
                  <a:t>在此新增您的文字內容。新增</a:t>
                </a:r>
                <a:endParaRPr lang="en-US" altLang="zh-CN" sz="1000">
                  <a:solidFill>
                    <a:schemeClr val="tx1">
                      <a:lumMod val="85000"/>
                      <a:lumOff val="15000"/>
                      <a:alpha val="75000"/>
                    </a:schemeClr>
                  </a:solidFill>
                  <a:latin typeface="思源黑体 CN Normal" panose="020b0400000000000000" charset="-122"/>
                  <a:ea typeface="思源黑体 CN Normal" panose="020b0400000000000000" charset="-122"/>
                  <a:cs typeface="字魂58号-创中黑" panose="00000500000000000000" charset="-122"/>
                  <a:sym typeface="+mn-ea"/>
                </a:endParaRPr>
              </a:p>
            </p:txBody>
          </p:sp>
          <p:sp>
            <p:nvSpPr>
              <p:cNvPr id="32" name="图形"/>
              <p:cNvSpPr/>
              <p:nvPr/>
            </p:nvSpPr>
            <p:spPr>
              <a:xfrm>
                <a:off x="15491" y="7896"/>
                <a:ext cx="165" cy="165"/>
              </a:xfrm>
              <a:prstGeom prst="ellipse">
                <a:avLst/>
              </a:prstGeom>
              <a:solidFill>
                <a:srgbClr val="92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38" name="图形"/>
              <p:cNvSpPr/>
              <p:nvPr/>
            </p:nvSpPr>
            <p:spPr>
              <a:xfrm>
                <a:off x="15769" y="7896"/>
                <a:ext cx="165" cy="165"/>
              </a:xfrm>
              <a:prstGeom prst="ellipse">
                <a:avLst/>
              </a:prstGeom>
              <a:solidFill>
                <a:srgbClr val="FFC1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47" name="图形"/>
              <p:cNvSpPr/>
              <p:nvPr/>
            </p:nvSpPr>
            <p:spPr>
              <a:xfrm>
                <a:off x="16047" y="7896"/>
                <a:ext cx="165" cy="165"/>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grpSp>
            <p:nvGrpSpPr>
              <p:cNvPr id="106" name="组合 105"/>
              <p:cNvGrpSpPr/>
              <p:nvPr/>
            </p:nvGrpSpPr>
            <p:grpSpPr>
              <a:xfrm>
                <a:off x="6681" y="3813"/>
                <a:ext cx="2006" cy="2006"/>
                <a:chOff x="4369395" y="2924944"/>
                <a:chExt cx="1403912" cy="1403912"/>
              </a:xfrm>
            </p:grpSpPr>
            <p:grpSp>
              <p:nvGrpSpPr>
                <p:cNvPr id="107" name="组合 106"/>
                <p:cNvGrpSpPr/>
                <p:nvPr/>
              </p:nvGrpSpPr>
              <p:grpSpPr>
                <a:xfrm>
                  <a:off x="4369395" y="2924944"/>
                  <a:ext cx="1403912" cy="1403912"/>
                  <a:chOff x="3724323" y="1908536"/>
                  <a:chExt cx="1329153" cy="1329153"/>
                </a:xfrm>
              </p:grpSpPr>
              <p:sp>
                <p:nvSpPr>
                  <p:cNvPr id="108"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09"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0" name="图形"/>
                <p:cNvSpPr>
                  <a:spLocks noEditPoints="1"/>
                </p:cNvSpPr>
                <p:nvPr/>
              </p:nvSpPr>
              <p:spPr bwMode="auto">
                <a:xfrm>
                  <a:off x="4800684" y="3429000"/>
                  <a:ext cx="586348" cy="457638"/>
                </a:xfrm>
                <a:custGeom>
                  <a:gdLst>
                    <a:gd name="T0" fmla="*/ 6 w 260"/>
                    <a:gd name="T1" fmla="*/ 111 h 203"/>
                    <a:gd name="T2" fmla="*/ 28 w 260"/>
                    <a:gd name="T3" fmla="*/ 106 h 203"/>
                    <a:gd name="T4" fmla="*/ 28 w 260"/>
                    <a:gd name="T5" fmla="*/ 103 h 203"/>
                    <a:gd name="T6" fmla="*/ 38 w 260"/>
                    <a:gd name="T7" fmla="*/ 90 h 203"/>
                    <a:gd name="T8" fmla="*/ 59 w 260"/>
                    <a:gd name="T9" fmla="*/ 41 h 203"/>
                    <a:gd name="T10" fmla="*/ 51 w 260"/>
                    <a:gd name="T11" fmla="*/ 35 h 203"/>
                    <a:gd name="T12" fmla="*/ 87 w 260"/>
                    <a:gd name="T13" fmla="*/ 9 h 203"/>
                    <a:gd name="T14" fmla="*/ 131 w 260"/>
                    <a:gd name="T15" fmla="*/ 0 h 203"/>
                    <a:gd name="T16" fmla="*/ 173 w 260"/>
                    <a:gd name="T17" fmla="*/ 9 h 203"/>
                    <a:gd name="T18" fmla="*/ 207 w 260"/>
                    <a:gd name="T19" fmla="*/ 34 h 203"/>
                    <a:gd name="T20" fmla="*/ 201 w 260"/>
                    <a:gd name="T21" fmla="*/ 40 h 203"/>
                    <a:gd name="T22" fmla="*/ 225 w 260"/>
                    <a:gd name="T23" fmla="*/ 91 h 203"/>
                    <a:gd name="T24" fmla="*/ 232 w 260"/>
                    <a:gd name="T25" fmla="*/ 103 h 203"/>
                    <a:gd name="T26" fmla="*/ 232 w 260"/>
                    <a:gd name="T27" fmla="*/ 106 h 203"/>
                    <a:gd name="T28" fmla="*/ 254 w 260"/>
                    <a:gd name="T29" fmla="*/ 111 h 203"/>
                    <a:gd name="T30" fmla="*/ 254 w 260"/>
                    <a:gd name="T31" fmla="*/ 177 h 203"/>
                    <a:gd name="T32" fmla="*/ 232 w 260"/>
                    <a:gd name="T33" fmla="*/ 184 h 203"/>
                    <a:gd name="T34" fmla="*/ 232 w 260"/>
                    <a:gd name="T35" fmla="*/ 189 h 203"/>
                    <a:gd name="T36" fmla="*/ 219 w 260"/>
                    <a:gd name="T37" fmla="*/ 203 h 203"/>
                    <a:gd name="T38" fmla="*/ 219 w 260"/>
                    <a:gd name="T39" fmla="*/ 203 h 203"/>
                    <a:gd name="T40" fmla="*/ 206 w 260"/>
                    <a:gd name="T41" fmla="*/ 189 h 203"/>
                    <a:gd name="T42" fmla="*/ 206 w 260"/>
                    <a:gd name="T43" fmla="*/ 103 h 203"/>
                    <a:gd name="T44" fmla="*/ 211 w 260"/>
                    <a:gd name="T45" fmla="*/ 93 h 203"/>
                    <a:gd name="T46" fmla="*/ 190 w 260"/>
                    <a:gd name="T47" fmla="*/ 50 h 203"/>
                    <a:gd name="T48" fmla="*/ 184 w 260"/>
                    <a:gd name="T49" fmla="*/ 56 h 203"/>
                    <a:gd name="T50" fmla="*/ 159 w 260"/>
                    <a:gd name="T51" fmla="*/ 39 h 203"/>
                    <a:gd name="T52" fmla="*/ 130 w 260"/>
                    <a:gd name="T53" fmla="*/ 32 h 203"/>
                    <a:gd name="T54" fmla="*/ 100 w 260"/>
                    <a:gd name="T55" fmla="*/ 39 h 203"/>
                    <a:gd name="T56" fmla="*/ 76 w 260"/>
                    <a:gd name="T57" fmla="*/ 56 h 203"/>
                    <a:gd name="T58" fmla="*/ 70 w 260"/>
                    <a:gd name="T59" fmla="*/ 51 h 203"/>
                    <a:gd name="T60" fmla="*/ 52 w 260"/>
                    <a:gd name="T61" fmla="*/ 96 h 203"/>
                    <a:gd name="T62" fmla="*/ 54 w 260"/>
                    <a:gd name="T63" fmla="*/ 103 h 203"/>
                    <a:gd name="T64" fmla="*/ 54 w 260"/>
                    <a:gd name="T65" fmla="*/ 189 h 203"/>
                    <a:gd name="T66" fmla="*/ 41 w 260"/>
                    <a:gd name="T67" fmla="*/ 203 h 203"/>
                    <a:gd name="T68" fmla="*/ 41 w 260"/>
                    <a:gd name="T69" fmla="*/ 203 h 203"/>
                    <a:gd name="T70" fmla="*/ 28 w 260"/>
                    <a:gd name="T71" fmla="*/ 189 h 203"/>
                    <a:gd name="T72" fmla="*/ 28 w 260"/>
                    <a:gd name="T73" fmla="*/ 184 h 203"/>
                    <a:gd name="T74" fmla="*/ 6 w 260"/>
                    <a:gd name="T75" fmla="*/ 177 h 203"/>
                    <a:gd name="T76" fmla="*/ 6 w 260"/>
                    <a:gd name="T77" fmla="*/ 111 h 203"/>
                    <a:gd name="T78" fmla="*/ 201 w 260"/>
                    <a:gd name="T79" fmla="*/ 113 h 203"/>
                    <a:gd name="T80" fmla="*/ 194 w 260"/>
                    <a:gd name="T81" fmla="*/ 120 h 203"/>
                    <a:gd name="T82" fmla="*/ 194 w 260"/>
                    <a:gd name="T83" fmla="*/ 171 h 203"/>
                    <a:gd name="T84" fmla="*/ 201 w 260"/>
                    <a:gd name="T85" fmla="*/ 177 h 203"/>
                    <a:gd name="T86" fmla="*/ 201 w 260"/>
                    <a:gd name="T87" fmla="*/ 113 h 203"/>
                    <a:gd name="T88" fmla="*/ 60 w 260"/>
                    <a:gd name="T89" fmla="*/ 113 h 203"/>
                    <a:gd name="T90" fmla="*/ 60 w 260"/>
                    <a:gd name="T91" fmla="*/ 177 h 203"/>
                    <a:gd name="T92" fmla="*/ 66 w 260"/>
                    <a:gd name="T93" fmla="*/ 171 h 203"/>
                    <a:gd name="T94" fmla="*/ 66 w 260"/>
                    <a:gd name="T95" fmla="*/ 120 h 203"/>
                    <a:gd name="T96" fmla="*/ 60 w 260"/>
                    <a:gd name="T97" fmla="*/ 113 h 20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0" h="203">
                      <a:moveTo>
                        <a:pt x="6" y="111"/>
                      </a:moveTo>
                      <a:cubicBezTo>
                        <a:pt x="28" y="106"/>
                        <a:pt x="28" y="106"/>
                        <a:pt x="28" y="106"/>
                      </a:cubicBezTo>
                      <a:cubicBezTo>
                        <a:pt x="28" y="103"/>
                        <a:pt x="28" y="103"/>
                        <a:pt x="28" y="103"/>
                      </a:cubicBezTo>
                      <a:cubicBezTo>
                        <a:pt x="28" y="97"/>
                        <a:pt x="32" y="92"/>
                        <a:pt x="38" y="90"/>
                      </a:cubicBezTo>
                      <a:cubicBezTo>
                        <a:pt x="40" y="70"/>
                        <a:pt x="48" y="54"/>
                        <a:pt x="59" y="41"/>
                      </a:cubicBezTo>
                      <a:cubicBezTo>
                        <a:pt x="51" y="35"/>
                        <a:pt x="51" y="35"/>
                        <a:pt x="51" y="35"/>
                      </a:cubicBezTo>
                      <a:cubicBezTo>
                        <a:pt x="61" y="24"/>
                        <a:pt x="73" y="15"/>
                        <a:pt x="87" y="9"/>
                      </a:cubicBezTo>
                      <a:cubicBezTo>
                        <a:pt x="101" y="3"/>
                        <a:pt x="116" y="0"/>
                        <a:pt x="131" y="0"/>
                      </a:cubicBezTo>
                      <a:cubicBezTo>
                        <a:pt x="144" y="0"/>
                        <a:pt x="159" y="3"/>
                        <a:pt x="173" y="9"/>
                      </a:cubicBezTo>
                      <a:cubicBezTo>
                        <a:pt x="185" y="15"/>
                        <a:pt x="197" y="23"/>
                        <a:pt x="207" y="34"/>
                      </a:cubicBezTo>
                      <a:cubicBezTo>
                        <a:pt x="201" y="40"/>
                        <a:pt x="201" y="40"/>
                        <a:pt x="201" y="40"/>
                      </a:cubicBezTo>
                      <a:cubicBezTo>
                        <a:pt x="213" y="53"/>
                        <a:pt x="222" y="70"/>
                        <a:pt x="225" y="91"/>
                      </a:cubicBezTo>
                      <a:cubicBezTo>
                        <a:pt x="229" y="93"/>
                        <a:pt x="232" y="98"/>
                        <a:pt x="232" y="103"/>
                      </a:cubicBezTo>
                      <a:cubicBezTo>
                        <a:pt x="232" y="106"/>
                        <a:pt x="232" y="106"/>
                        <a:pt x="232" y="106"/>
                      </a:cubicBezTo>
                      <a:cubicBezTo>
                        <a:pt x="254" y="111"/>
                        <a:pt x="254" y="111"/>
                        <a:pt x="254" y="111"/>
                      </a:cubicBezTo>
                      <a:cubicBezTo>
                        <a:pt x="260" y="133"/>
                        <a:pt x="260" y="155"/>
                        <a:pt x="254" y="177"/>
                      </a:cubicBezTo>
                      <a:cubicBezTo>
                        <a:pt x="232" y="184"/>
                        <a:pt x="232" y="184"/>
                        <a:pt x="232" y="184"/>
                      </a:cubicBezTo>
                      <a:cubicBezTo>
                        <a:pt x="232" y="189"/>
                        <a:pt x="232" y="189"/>
                        <a:pt x="232" y="189"/>
                      </a:cubicBezTo>
                      <a:cubicBezTo>
                        <a:pt x="232" y="197"/>
                        <a:pt x="227" y="203"/>
                        <a:pt x="219" y="203"/>
                      </a:cubicBezTo>
                      <a:cubicBezTo>
                        <a:pt x="219" y="203"/>
                        <a:pt x="219" y="203"/>
                        <a:pt x="219" y="203"/>
                      </a:cubicBezTo>
                      <a:cubicBezTo>
                        <a:pt x="212" y="203"/>
                        <a:pt x="206" y="197"/>
                        <a:pt x="206" y="189"/>
                      </a:cubicBezTo>
                      <a:cubicBezTo>
                        <a:pt x="206" y="103"/>
                        <a:pt x="206" y="103"/>
                        <a:pt x="206" y="103"/>
                      </a:cubicBezTo>
                      <a:cubicBezTo>
                        <a:pt x="206" y="99"/>
                        <a:pt x="208" y="95"/>
                        <a:pt x="211" y="93"/>
                      </a:cubicBezTo>
                      <a:cubicBezTo>
                        <a:pt x="208" y="75"/>
                        <a:pt x="200" y="61"/>
                        <a:pt x="190" y="50"/>
                      </a:cubicBezTo>
                      <a:cubicBezTo>
                        <a:pt x="184" y="56"/>
                        <a:pt x="184" y="56"/>
                        <a:pt x="184" y="56"/>
                      </a:cubicBezTo>
                      <a:cubicBezTo>
                        <a:pt x="177" y="49"/>
                        <a:pt x="168" y="43"/>
                        <a:pt x="159" y="39"/>
                      </a:cubicBezTo>
                      <a:cubicBezTo>
                        <a:pt x="150" y="35"/>
                        <a:pt x="139" y="33"/>
                        <a:pt x="130" y="32"/>
                      </a:cubicBezTo>
                      <a:cubicBezTo>
                        <a:pt x="120" y="32"/>
                        <a:pt x="110" y="34"/>
                        <a:pt x="100" y="39"/>
                      </a:cubicBezTo>
                      <a:cubicBezTo>
                        <a:pt x="91" y="43"/>
                        <a:pt x="83" y="49"/>
                        <a:pt x="76" y="56"/>
                      </a:cubicBezTo>
                      <a:cubicBezTo>
                        <a:pt x="70" y="51"/>
                        <a:pt x="70" y="51"/>
                        <a:pt x="70" y="51"/>
                      </a:cubicBezTo>
                      <a:cubicBezTo>
                        <a:pt x="60" y="62"/>
                        <a:pt x="53" y="77"/>
                        <a:pt x="52" y="96"/>
                      </a:cubicBezTo>
                      <a:cubicBezTo>
                        <a:pt x="53" y="98"/>
                        <a:pt x="54" y="100"/>
                        <a:pt x="54" y="103"/>
                      </a:cubicBezTo>
                      <a:cubicBezTo>
                        <a:pt x="54" y="189"/>
                        <a:pt x="54" y="189"/>
                        <a:pt x="54" y="189"/>
                      </a:cubicBezTo>
                      <a:cubicBezTo>
                        <a:pt x="54" y="197"/>
                        <a:pt x="48" y="203"/>
                        <a:pt x="41" y="203"/>
                      </a:cubicBezTo>
                      <a:cubicBezTo>
                        <a:pt x="41" y="203"/>
                        <a:pt x="41" y="203"/>
                        <a:pt x="41" y="203"/>
                      </a:cubicBezTo>
                      <a:cubicBezTo>
                        <a:pt x="34" y="203"/>
                        <a:pt x="28" y="197"/>
                        <a:pt x="28" y="189"/>
                      </a:cubicBezTo>
                      <a:cubicBezTo>
                        <a:pt x="28" y="184"/>
                        <a:pt x="28" y="184"/>
                        <a:pt x="28" y="184"/>
                      </a:cubicBezTo>
                      <a:cubicBezTo>
                        <a:pt x="6" y="177"/>
                        <a:pt x="6" y="177"/>
                        <a:pt x="6" y="177"/>
                      </a:cubicBezTo>
                      <a:cubicBezTo>
                        <a:pt x="0" y="155"/>
                        <a:pt x="0" y="133"/>
                        <a:pt x="6" y="111"/>
                      </a:cubicBezTo>
                      <a:close/>
                      <a:moveTo>
                        <a:pt x="201" y="113"/>
                      </a:moveTo>
                      <a:cubicBezTo>
                        <a:pt x="194" y="120"/>
                        <a:pt x="194" y="120"/>
                        <a:pt x="194" y="120"/>
                      </a:cubicBezTo>
                      <a:cubicBezTo>
                        <a:pt x="194" y="171"/>
                        <a:pt x="194" y="171"/>
                        <a:pt x="194" y="171"/>
                      </a:cubicBezTo>
                      <a:cubicBezTo>
                        <a:pt x="201" y="177"/>
                        <a:pt x="201" y="177"/>
                        <a:pt x="201" y="177"/>
                      </a:cubicBezTo>
                      <a:cubicBezTo>
                        <a:pt x="201" y="113"/>
                        <a:pt x="201" y="113"/>
                        <a:pt x="201" y="113"/>
                      </a:cubicBezTo>
                      <a:close/>
                      <a:moveTo>
                        <a:pt x="60" y="113"/>
                      </a:moveTo>
                      <a:cubicBezTo>
                        <a:pt x="60" y="177"/>
                        <a:pt x="60" y="177"/>
                        <a:pt x="60" y="177"/>
                      </a:cubicBezTo>
                      <a:cubicBezTo>
                        <a:pt x="66" y="171"/>
                        <a:pt x="66" y="171"/>
                        <a:pt x="66" y="171"/>
                      </a:cubicBezTo>
                      <a:cubicBezTo>
                        <a:pt x="66" y="120"/>
                        <a:pt x="66" y="120"/>
                        <a:pt x="66" y="120"/>
                      </a:cubicBezTo>
                      <a:lnTo>
                        <a:pt x="60" y="113"/>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114" name="组合 113"/>
              <p:cNvGrpSpPr/>
              <p:nvPr/>
            </p:nvGrpSpPr>
            <p:grpSpPr>
              <a:xfrm>
                <a:off x="14848" y="3826"/>
                <a:ext cx="2006" cy="2006"/>
                <a:chOff x="8366083" y="2996952"/>
                <a:chExt cx="1403912" cy="1403912"/>
              </a:xfrm>
            </p:grpSpPr>
            <p:grpSp>
              <p:nvGrpSpPr>
                <p:cNvPr id="115" name="组合 114"/>
                <p:cNvGrpSpPr/>
                <p:nvPr/>
              </p:nvGrpSpPr>
              <p:grpSpPr>
                <a:xfrm>
                  <a:off x="8366083" y="2996952"/>
                  <a:ext cx="1403912" cy="1403912"/>
                  <a:chOff x="3724323" y="1908536"/>
                  <a:chExt cx="1329153" cy="1329153"/>
                </a:xfrm>
              </p:grpSpPr>
              <p:sp>
                <p:nvSpPr>
                  <p:cNvPr id="11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7" name="图形"/>
                  <p:cNvSpPr/>
                  <p:nvPr/>
                </p:nvSpPr>
                <p:spPr>
                  <a:xfrm>
                    <a:off x="3849777"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sp>
              <p:nvSpPr>
                <p:cNvPr id="118" name="图形"/>
                <p:cNvSpPr>
                  <a:spLocks noEditPoints="1"/>
                </p:cNvSpPr>
                <p:nvPr/>
              </p:nvSpPr>
              <p:spPr bwMode="auto">
                <a:xfrm>
                  <a:off x="8810126" y="3479389"/>
                  <a:ext cx="579676" cy="404248"/>
                </a:xfrm>
                <a:custGeom>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vert="horz" wrap="square" lIns="68580" tIns="34290" rIns="68580" bIns="34290" numCol="1" anchor="t" anchorCtr="0" compatLnSpc="1"/>
                <a:lstStyle/>
                <a:p>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grpSp>
            <p:nvGrpSpPr>
              <p:cNvPr id="33" name="组合 32"/>
              <p:cNvGrpSpPr/>
              <p:nvPr/>
            </p:nvGrpSpPr>
            <p:grpSpPr>
              <a:xfrm>
                <a:off x="2682" y="3814"/>
                <a:ext cx="2006" cy="2006"/>
                <a:chOff x="1880" y="3843"/>
                <a:chExt cx="2226" cy="2226"/>
              </a:xfrm>
            </p:grpSpPr>
            <p:grpSp>
              <p:nvGrpSpPr>
                <p:cNvPr id="85" name="组合 84"/>
                <p:cNvGrpSpPr/>
                <p:nvPr/>
              </p:nvGrpSpPr>
              <p:grpSpPr>
                <a:xfrm>
                  <a:off x="1880" y="3843"/>
                  <a:ext cx="2226" cy="2226"/>
                  <a:chOff x="3724323" y="1908536"/>
                  <a:chExt cx="1329153" cy="1329153"/>
                </a:xfrm>
              </p:grpSpPr>
              <p:sp>
                <p:nvSpPr>
                  <p:cNvPr id="86"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9"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19" name="图形" descr="32313535393238333b32313535393238353bb9a4d7f7b7d6cef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 y="4587"/>
                  <a:ext cx="836" cy="836"/>
                </a:xfrm>
                <a:prstGeom prst="rect">
                  <a:avLst/>
                </a:prstGeom>
              </p:spPr>
            </p:pic>
          </p:grpSp>
          <p:grpSp>
            <p:nvGrpSpPr>
              <p:cNvPr id="31" name="组合 30"/>
              <p:cNvGrpSpPr/>
              <p:nvPr/>
            </p:nvGrpSpPr>
            <p:grpSpPr>
              <a:xfrm>
                <a:off x="10765" y="3812"/>
                <a:ext cx="2006" cy="2006"/>
                <a:chOff x="9947" y="3843"/>
                <a:chExt cx="2226" cy="2226"/>
              </a:xfrm>
            </p:grpSpPr>
            <p:grpSp>
              <p:nvGrpSpPr>
                <p:cNvPr id="111" name="组合 110"/>
                <p:cNvGrpSpPr/>
                <p:nvPr/>
              </p:nvGrpSpPr>
              <p:grpSpPr>
                <a:xfrm>
                  <a:off x="9947" y="3843"/>
                  <a:ext cx="2226" cy="2226"/>
                  <a:chOff x="3724323" y="1908536"/>
                  <a:chExt cx="1329153" cy="1329153"/>
                </a:xfrm>
              </p:grpSpPr>
              <p:sp>
                <p:nvSpPr>
                  <p:cNvPr id="112" name="图形"/>
                  <p:cNvSpPr/>
                  <p:nvPr/>
                </p:nvSpPr>
                <p:spPr>
                  <a:xfrm>
                    <a:off x="3724323" y="1908536"/>
                    <a:ext cx="1329153" cy="1329153"/>
                  </a:xfrm>
                  <a:prstGeom prst="ellipse">
                    <a:avLst/>
                  </a:prstGeom>
                  <a:solidFill>
                    <a:schemeClr val="bg1">
                      <a:alpha val="0"/>
                    </a:schemeClr>
                  </a:solidFill>
                  <a:ln w="38100">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13" name="图形"/>
                  <p:cNvSpPr/>
                  <p:nvPr/>
                </p:nvSpPr>
                <p:spPr>
                  <a:xfrm>
                    <a:off x="3839838" y="2013832"/>
                    <a:ext cx="1098122" cy="1098122"/>
                  </a:xfrm>
                  <a:prstGeom prst="ellipse">
                    <a:avLst/>
                  </a:prstGeom>
                  <a:solidFill>
                    <a:srgbClr val="92CFC7"/>
                  </a:solidFill>
                  <a:ln>
                    <a:noFill/>
                  </a:ln>
                  <a:effectLst>
                    <a:innerShdw blurRad="63500" dist="50800" dir="18900000">
                      <a:schemeClr val="bg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grpSp>
            <p:pic>
              <p:nvPicPr>
                <p:cNvPr id="120" name="图形" descr="343435383037383b343533303432333bbbf9b4a1d0d4b9a4d7f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1" y="4447"/>
                  <a:ext cx="989" cy="989"/>
                </a:xfrm>
                <a:prstGeom prst="rect">
                  <a:avLst/>
                </a:prstGeom>
              </p:spPr>
            </p:pic>
          </p:grpSp>
          <p:sp>
            <p:nvSpPr>
              <p:cNvPr id="30" name="图形"/>
              <p:cNvSpPr txBox="1"/>
              <p:nvPr/>
            </p:nvSpPr>
            <p:spPr>
              <a:xfrm>
                <a:off x="1911" y="1244"/>
                <a:ext cx="2472" cy="1454"/>
              </a:xfrm>
              <a:prstGeom prst="rect">
                <a:avLst/>
              </a:prstGeom>
              <a:noFill/>
            </p:spPr>
            <p:txBody>
              <a:bodyPr wrap="non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zh-TW" sz="5400" b="1">
                    <a:solidFill>
                      <a:srgbClr val="92CFC7"/>
                    </a:solidFill>
                    <a:latin typeface="Source Han Sans TC"/>
                    <a:ea typeface="Source Han Sans TC"/>
                    <a:cs typeface="字魂58号-创中黑" panose="00000500000000000000" charset="-122"/>
                  </a:rPr>
                  <a:t>內容</a:t>
                </a:r>
              </a:p>
            </p:txBody>
          </p:sp>
          <p:sp>
            <p:nvSpPr>
              <p:cNvPr id="52" name="图形"/>
              <p:cNvSpPr/>
              <p:nvPr/>
            </p:nvSpPr>
            <p:spPr>
              <a:xfrm rot="5400000" flipH="1">
                <a:off x="7030" y="1919"/>
                <a:ext cx="421" cy="324"/>
              </a:xfrm>
              <a:prstGeom prst="triangl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cs typeface="字魂58号-创中黑" panose="00000500000000000000" charset="-122"/>
                </a:endParaRPr>
              </a:p>
            </p:txBody>
          </p:sp>
        </p:grpSp>
      </p:grpSp>
    </p:spTree>
    <p:custDataLst>
      <p:tags r:id="rId7"/>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5" name="图形"/>
          <p:cNvGrpSpPr/>
          <p:nvPr/>
        </p:nvGrpSpPr>
        <p:grpSpPr>
          <a:xfrm>
            <a:off x="0" y="-28575"/>
            <a:ext cx="12179300" cy="6885940"/>
            <a:chOff x="0" y="-45"/>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a:off x="0" y="-45"/>
              <a:ext cx="19181" cy="10845"/>
            </a:xfrm>
            <a:prstGeom prst="rect">
              <a:avLst/>
            </a:prstGeom>
          </p:spPr>
        </p:pic>
        <p:pic>
          <p:nvPicPr>
            <p:cNvPr id="15" name="图形" descr="09"/>
            <p:cNvPicPr>
              <a:picLocks noChangeAspect="1"/>
            </p:cNvPicPr>
            <p:nvPr/>
          </p:nvPicPr>
          <p:blipFill>
            <a:blip r:embed="rId3"/>
            <a:srcRect l="62917" t="84830" r="30685" b="10904"/>
            <a:stretch>
              <a:fillRect/>
            </a:stretch>
          </p:blipFill>
          <p:spPr>
            <a:xfrm rot="16200000">
              <a:off x="1623" y="7974"/>
              <a:ext cx="316" cy="316"/>
            </a:xfrm>
            <a:prstGeom prst="ellipse">
              <a:avLst/>
            </a:prstGeom>
          </p:spPr>
        </p:pic>
        <p:sp>
          <p:nvSpPr>
            <p:cNvPr id="16" name="图形"/>
            <p:cNvSpPr txBox="1"/>
            <p:nvPr/>
          </p:nvSpPr>
          <p:spPr>
            <a:xfrm>
              <a:off x="2369" y="3904"/>
              <a:ext cx="14464" cy="1776"/>
            </a:xfrm>
            <a:prstGeom prst="rect">
              <a:avLst/>
            </a:prstGeom>
            <a:noFill/>
          </p:spPr>
          <p:txBody>
            <a:bodyPr wrap="square" rtlCol="0">
              <a:normAutofit lnSpcReduction="20000"/>
            </a:bodyPr>
            <a:lstStyle/>
            <a:p>
              <a:pPr algn="ctr"/>
              <a:r>
                <a:rPr lang="zh-TW" altLang="zh-TW" sz="6800" spc="100">
                  <a:solidFill>
                    <a:srgbClr val="92CFC7"/>
                  </a:solidFill>
                  <a:effectLst/>
                  <a:latin typeface="Source Han Sans TC"/>
                  <a:ea typeface="Source Han Sans TC"/>
                  <a:cs typeface="思源黑体 CN Bold" panose="020b0800000000000000" charset="-122"/>
                  <a:sym typeface="+mn-ea"/>
                </a:rPr>
                <a:t>再次感謝您的觀賞聆聽</a:t>
              </a:r>
            </a:p>
          </p:txBody>
        </p:sp>
        <p:grpSp>
          <p:nvGrpSpPr>
            <p:cNvPr id="17" name="图形"/>
            <p:cNvGrpSpPr/>
            <p:nvPr/>
          </p:nvGrpSpPr>
          <p:grpSpPr>
            <a:xfrm>
              <a:off x="5698" y="5769"/>
              <a:ext cx="7807" cy="308"/>
              <a:chOff x="4031940" y="1939754"/>
              <a:chExt cx="1440160" cy="49236"/>
            </a:xfrm>
            <a:solidFill>
              <a:schemeClr val="tx1"/>
            </a:solidFill>
          </p:grpSpPr>
          <p:cxnSp>
            <p:nvCxnSpPr>
              <p:cNvPr id="3" name="图形"/>
              <p:cNvCxnSpPr/>
              <p:nvPr/>
            </p:nvCxnSpPr>
            <p:spPr>
              <a:xfrm>
                <a:off x="40319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图形"/>
              <p:cNvSpPr/>
              <p:nvPr/>
            </p:nvSpPr>
            <p:spPr>
              <a:xfrm>
                <a:off x="4724811" y="1939754"/>
                <a:ext cx="54050" cy="49236"/>
              </a:xfrm>
              <a:prstGeom prst="ellipse">
                <a:avLst/>
              </a:prstGeom>
              <a:solidFill>
                <a:srgbClr val="FFDF4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字魂58号-创中黑" panose="00000500000000000000" charset="-122"/>
                </a:endParaRPr>
              </a:p>
            </p:txBody>
          </p:sp>
          <p:cxnSp>
            <p:nvCxnSpPr>
              <p:cNvPr id="6" name="图形"/>
              <p:cNvCxnSpPr/>
              <p:nvPr/>
            </p:nvCxnSpPr>
            <p:spPr>
              <a:xfrm>
                <a:off x="4932040" y="1964372"/>
                <a:ext cx="54006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图形"/>
            <p:cNvSpPr txBox="1"/>
            <p:nvPr/>
          </p:nvSpPr>
          <p:spPr>
            <a:xfrm>
              <a:off x="5497" y="2761"/>
              <a:ext cx="8208" cy="1296"/>
            </a:xfrm>
            <a:prstGeom prst="rect">
              <a:avLst/>
            </a:prstGeom>
            <a:noFill/>
          </p:spPr>
          <p:txBody>
            <a:bodyPr wrap="square" rtlCol="0">
              <a:normAutofit/>
            </a:bodyPr>
            <a:lstStyle/>
            <a:p>
              <a:pPr algn="dist"/>
              <a:r>
                <a:rPr lang="zh-TW" altLang="zh-TW" sz="4800">
                  <a:latin typeface="Source Han Sans TC"/>
                  <a:ea typeface="Source Han Sans TC"/>
                  <a:cs typeface="字魂58号-创中黑" panose="00000500000000000000" charset="-122"/>
                  <a:sym typeface="+mn-ea"/>
                </a:rPr>
                <a:t>創意簡約幾何風格</a:t>
              </a:r>
            </a:p>
          </p:txBody>
        </p:sp>
        <p:sp>
          <p:nvSpPr>
            <p:cNvPr id="8" name="图形"/>
            <p:cNvSpPr txBox="1"/>
            <p:nvPr/>
          </p:nvSpPr>
          <p:spPr>
            <a:xfrm>
              <a:off x="2915" y="6368"/>
              <a:ext cx="13370" cy="367"/>
            </a:xfrm>
            <a:prstGeom prst="rect">
              <a:avLst/>
            </a:prstGeom>
            <a:noFill/>
          </p:spPr>
          <p:txBody>
            <a:bodyPr wrap="square" rtlCol="0" anchor="t">
              <a:normAutofit/>
            </a:bodyPr>
            <a:lstStyle/>
            <a:p>
              <a:pPr algn="ctr">
                <a:lnSpc>
                  <a:spcPct val="120000"/>
                </a:lnSpc>
              </a:pPr>
              <a:r>
                <a:rPr lang="zh-TW" altLang="zh-TW" sz="800">
                  <a:latin typeface="Source Han Sans TC"/>
                  <a:ea typeface="Source Han Sans TC"/>
                  <a:cs typeface="字魂58号-创中黑" panose="00000500000000000000" charset="-122"/>
                  <a:sym typeface="+mn-ea"/>
                </a:rPr>
                <a:t>在此新增您的文字內容。在此新增您的文字內容。在此新增您的文字內容。在此處新增您的文字內容。在此處新增您的文字內容。在此處新增您的文字內容。在此</a:t>
              </a:r>
            </a:p>
          </p:txBody>
        </p:sp>
        <p:sp>
          <p:nvSpPr>
            <p:cNvPr id="12" name="图形"/>
            <p:cNvSpPr txBox="1"/>
            <p:nvPr/>
          </p:nvSpPr>
          <p:spPr>
            <a:xfrm>
              <a:off x="6997" y="7352"/>
              <a:ext cx="2283" cy="436"/>
            </a:xfrm>
            <a:prstGeom prst="rect">
              <a:avLst/>
            </a:prstGeom>
            <a:noFill/>
          </p:spPr>
          <p:txBody>
            <a:bodyPr wrap="none" rtlCol="0">
              <a:normAutofit/>
            </a:bodyPr>
            <a:lstStyle/>
            <a:p>
              <a:r>
                <a:rPr lang="zh-TW" altLang="zh-TW" sz="1200">
                  <a:solidFill>
                    <a:schemeClr val="tx1">
                      <a:lumMod val="85000"/>
                      <a:lumOff val="15000"/>
                    </a:schemeClr>
                  </a:solidFill>
                  <a:effectLst/>
                  <a:latin typeface="Source Han Sans TC"/>
                  <a:ea typeface="Source Han Sans TC"/>
                  <a:cs typeface="思源黑体 CN Medium" panose="020b0600000000000000" charset="-122"/>
                </a:rPr>
                <a:t>報告人-slidesdocs</a:t>
              </a:r>
            </a:p>
          </p:txBody>
        </p:sp>
        <p:sp>
          <p:nvSpPr>
            <p:cNvPr id="26" name="图形"/>
            <p:cNvSpPr/>
            <p:nvPr/>
          </p:nvSpPr>
          <p:spPr>
            <a:xfrm>
              <a:off x="10099"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nvGrpSpPr>
            <p:cNvPr id="25" name="组合 24"/>
            <p:cNvGrpSpPr/>
            <p:nvPr/>
          </p:nvGrpSpPr>
          <p:grpSpPr>
            <a:xfrm>
              <a:off x="10176" y="7429"/>
              <a:ext cx="384" cy="255"/>
              <a:chOff x="2751138" y="4071938"/>
              <a:chExt cx="1558925" cy="1158875"/>
            </a:xfrm>
            <a:solidFill>
              <a:schemeClr val="bg1"/>
            </a:solidFill>
          </p:grpSpPr>
          <p:sp>
            <p:nvSpPr>
              <p:cNvPr id="27" name="图形"/>
              <p:cNvSpPr/>
              <p:nvPr/>
            </p:nvSpPr>
            <p:spPr bwMode="auto">
              <a:xfrm>
                <a:off x="3770313" y="4562475"/>
                <a:ext cx="539750" cy="477838"/>
              </a:xfrm>
              <a:custGeom>
                <a:gdLst>
                  <a:gd name="T0" fmla="*/ 255 w 340"/>
                  <a:gd name="T1" fmla="*/ 0 h 301"/>
                  <a:gd name="T2" fmla="*/ 136 w 340"/>
                  <a:gd name="T3" fmla="*/ 99 h 301"/>
                  <a:gd name="T4" fmla="*/ 28 w 340"/>
                  <a:gd name="T5" fmla="*/ 8 h 301"/>
                  <a:gd name="T6" fmla="*/ 28 w 340"/>
                  <a:gd name="T7" fmla="*/ 8 h 301"/>
                  <a:gd name="T8" fmla="*/ 14 w 340"/>
                  <a:gd name="T9" fmla="*/ 31 h 301"/>
                  <a:gd name="T10" fmla="*/ 0 w 340"/>
                  <a:gd name="T11" fmla="*/ 50 h 301"/>
                  <a:gd name="T12" fmla="*/ 0 w 340"/>
                  <a:gd name="T13" fmla="*/ 50 h 301"/>
                  <a:gd name="T14" fmla="*/ 24 w 340"/>
                  <a:gd name="T15" fmla="*/ 70 h 301"/>
                  <a:gd name="T16" fmla="*/ 47 w 340"/>
                  <a:gd name="T17" fmla="*/ 95 h 301"/>
                  <a:gd name="T18" fmla="*/ 68 w 340"/>
                  <a:gd name="T19" fmla="*/ 122 h 301"/>
                  <a:gd name="T20" fmla="*/ 84 w 340"/>
                  <a:gd name="T21" fmla="*/ 149 h 301"/>
                  <a:gd name="T22" fmla="*/ 99 w 340"/>
                  <a:gd name="T23" fmla="*/ 180 h 301"/>
                  <a:gd name="T24" fmla="*/ 109 w 340"/>
                  <a:gd name="T25" fmla="*/ 213 h 301"/>
                  <a:gd name="T26" fmla="*/ 115 w 340"/>
                  <a:gd name="T27" fmla="*/ 248 h 301"/>
                  <a:gd name="T28" fmla="*/ 117 w 340"/>
                  <a:gd name="T29" fmla="*/ 283 h 301"/>
                  <a:gd name="T30" fmla="*/ 117 w 340"/>
                  <a:gd name="T31" fmla="*/ 283 h 301"/>
                  <a:gd name="T32" fmla="*/ 115 w 340"/>
                  <a:gd name="T33" fmla="*/ 301 h 301"/>
                  <a:gd name="T34" fmla="*/ 115 w 340"/>
                  <a:gd name="T35" fmla="*/ 301 h 301"/>
                  <a:gd name="T36" fmla="*/ 136 w 340"/>
                  <a:gd name="T37" fmla="*/ 301 h 301"/>
                  <a:gd name="T38" fmla="*/ 136 w 340"/>
                  <a:gd name="T39" fmla="*/ 301 h 301"/>
                  <a:gd name="T40" fmla="*/ 167 w 340"/>
                  <a:gd name="T41" fmla="*/ 299 h 301"/>
                  <a:gd name="T42" fmla="*/ 200 w 340"/>
                  <a:gd name="T43" fmla="*/ 293 h 301"/>
                  <a:gd name="T44" fmla="*/ 233 w 340"/>
                  <a:gd name="T45" fmla="*/ 285 h 301"/>
                  <a:gd name="T46" fmla="*/ 266 w 340"/>
                  <a:gd name="T47" fmla="*/ 270 h 301"/>
                  <a:gd name="T48" fmla="*/ 282 w 340"/>
                  <a:gd name="T49" fmla="*/ 262 h 301"/>
                  <a:gd name="T50" fmla="*/ 295 w 340"/>
                  <a:gd name="T51" fmla="*/ 252 h 301"/>
                  <a:gd name="T52" fmla="*/ 307 w 340"/>
                  <a:gd name="T53" fmla="*/ 242 h 301"/>
                  <a:gd name="T54" fmla="*/ 319 w 340"/>
                  <a:gd name="T55" fmla="*/ 229 h 301"/>
                  <a:gd name="T56" fmla="*/ 328 w 340"/>
                  <a:gd name="T57" fmla="*/ 217 h 301"/>
                  <a:gd name="T58" fmla="*/ 334 w 340"/>
                  <a:gd name="T59" fmla="*/ 204 h 301"/>
                  <a:gd name="T60" fmla="*/ 338 w 340"/>
                  <a:gd name="T61" fmla="*/ 190 h 301"/>
                  <a:gd name="T62" fmla="*/ 340 w 340"/>
                  <a:gd name="T63" fmla="*/ 176 h 301"/>
                  <a:gd name="T64" fmla="*/ 340 w 340"/>
                  <a:gd name="T65" fmla="*/ 176 h 301"/>
                  <a:gd name="T66" fmla="*/ 338 w 340"/>
                  <a:gd name="T67" fmla="*/ 149 h 301"/>
                  <a:gd name="T68" fmla="*/ 334 w 340"/>
                  <a:gd name="T69" fmla="*/ 122 h 301"/>
                  <a:gd name="T70" fmla="*/ 328 w 340"/>
                  <a:gd name="T71" fmla="*/ 97 h 301"/>
                  <a:gd name="T72" fmla="*/ 317 w 340"/>
                  <a:gd name="T73" fmla="*/ 74 h 301"/>
                  <a:gd name="T74" fmla="*/ 305 w 340"/>
                  <a:gd name="T75" fmla="*/ 54 h 301"/>
                  <a:gd name="T76" fmla="*/ 290 w 340"/>
                  <a:gd name="T77" fmla="*/ 33 h 301"/>
                  <a:gd name="T78" fmla="*/ 274 w 340"/>
                  <a:gd name="T79" fmla="*/ 15 h 301"/>
                  <a:gd name="T80" fmla="*/ 255 w 340"/>
                  <a:gd name="T81" fmla="*/ 0 h 301"/>
                  <a:gd name="T82" fmla="*/ 255 w 340"/>
                  <a:gd name="T83" fmla="*/ 0 h 3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0" h="301">
                    <a:moveTo>
                      <a:pt x="255" y="0"/>
                    </a:moveTo>
                    <a:lnTo>
                      <a:pt x="136" y="99"/>
                    </a:lnTo>
                    <a:lnTo>
                      <a:pt x="28" y="8"/>
                    </a:lnTo>
                    <a:lnTo>
                      <a:pt x="28" y="8"/>
                    </a:lnTo>
                    <a:lnTo>
                      <a:pt x="14" y="31"/>
                    </a:lnTo>
                    <a:lnTo>
                      <a:pt x="0" y="50"/>
                    </a:lnTo>
                    <a:lnTo>
                      <a:pt x="0" y="50"/>
                    </a:lnTo>
                    <a:lnTo>
                      <a:pt x="24" y="70"/>
                    </a:lnTo>
                    <a:lnTo>
                      <a:pt x="47" y="95"/>
                    </a:lnTo>
                    <a:lnTo>
                      <a:pt x="68" y="122"/>
                    </a:lnTo>
                    <a:lnTo>
                      <a:pt x="84" y="149"/>
                    </a:lnTo>
                    <a:lnTo>
                      <a:pt x="99" y="180"/>
                    </a:lnTo>
                    <a:lnTo>
                      <a:pt x="109" y="213"/>
                    </a:lnTo>
                    <a:lnTo>
                      <a:pt x="115" y="248"/>
                    </a:lnTo>
                    <a:lnTo>
                      <a:pt x="117" y="283"/>
                    </a:lnTo>
                    <a:lnTo>
                      <a:pt x="117" y="283"/>
                    </a:lnTo>
                    <a:lnTo>
                      <a:pt x="115" y="301"/>
                    </a:lnTo>
                    <a:lnTo>
                      <a:pt x="115" y="301"/>
                    </a:lnTo>
                    <a:lnTo>
                      <a:pt x="136" y="301"/>
                    </a:lnTo>
                    <a:lnTo>
                      <a:pt x="136" y="301"/>
                    </a:lnTo>
                    <a:lnTo>
                      <a:pt x="167" y="299"/>
                    </a:lnTo>
                    <a:lnTo>
                      <a:pt x="200" y="293"/>
                    </a:lnTo>
                    <a:lnTo>
                      <a:pt x="233" y="285"/>
                    </a:lnTo>
                    <a:lnTo>
                      <a:pt x="266" y="270"/>
                    </a:lnTo>
                    <a:lnTo>
                      <a:pt x="282" y="262"/>
                    </a:lnTo>
                    <a:lnTo>
                      <a:pt x="295" y="252"/>
                    </a:lnTo>
                    <a:lnTo>
                      <a:pt x="307" y="242"/>
                    </a:lnTo>
                    <a:lnTo>
                      <a:pt x="319" y="229"/>
                    </a:lnTo>
                    <a:lnTo>
                      <a:pt x="328" y="217"/>
                    </a:lnTo>
                    <a:lnTo>
                      <a:pt x="334" y="204"/>
                    </a:lnTo>
                    <a:lnTo>
                      <a:pt x="338" y="190"/>
                    </a:lnTo>
                    <a:lnTo>
                      <a:pt x="340" y="176"/>
                    </a:lnTo>
                    <a:lnTo>
                      <a:pt x="340" y="176"/>
                    </a:lnTo>
                    <a:lnTo>
                      <a:pt x="338" y="149"/>
                    </a:lnTo>
                    <a:lnTo>
                      <a:pt x="334" y="122"/>
                    </a:lnTo>
                    <a:lnTo>
                      <a:pt x="328" y="97"/>
                    </a:lnTo>
                    <a:lnTo>
                      <a:pt x="317" y="74"/>
                    </a:lnTo>
                    <a:lnTo>
                      <a:pt x="305" y="54"/>
                    </a:lnTo>
                    <a:lnTo>
                      <a:pt x="290" y="33"/>
                    </a:lnTo>
                    <a:lnTo>
                      <a:pt x="274" y="15"/>
                    </a:lnTo>
                    <a:lnTo>
                      <a:pt x="255" y="0"/>
                    </a:lnTo>
                    <a:lnTo>
                      <a:pt x="2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28" name="图形"/>
              <p:cNvSpPr/>
              <p:nvPr/>
            </p:nvSpPr>
            <p:spPr bwMode="auto">
              <a:xfrm>
                <a:off x="3773488" y="4071938"/>
                <a:ext cx="441325" cy="450850"/>
              </a:xfrm>
              <a:custGeom>
                <a:gdLst>
                  <a:gd name="T0" fmla="*/ 49 w 278"/>
                  <a:gd name="T1" fmla="*/ 225 h 284"/>
                  <a:gd name="T2" fmla="*/ 49 w 278"/>
                  <a:gd name="T3" fmla="*/ 225 h 284"/>
                  <a:gd name="T4" fmla="*/ 49 w 278"/>
                  <a:gd name="T5" fmla="*/ 239 h 284"/>
                  <a:gd name="T6" fmla="*/ 47 w 278"/>
                  <a:gd name="T7" fmla="*/ 255 h 284"/>
                  <a:gd name="T8" fmla="*/ 47 w 278"/>
                  <a:gd name="T9" fmla="*/ 255 h 284"/>
                  <a:gd name="T10" fmla="*/ 66 w 278"/>
                  <a:gd name="T11" fmla="*/ 268 h 284"/>
                  <a:gd name="T12" fmla="*/ 88 w 278"/>
                  <a:gd name="T13" fmla="*/ 276 h 284"/>
                  <a:gd name="T14" fmla="*/ 111 w 278"/>
                  <a:gd name="T15" fmla="*/ 282 h 284"/>
                  <a:gd name="T16" fmla="*/ 134 w 278"/>
                  <a:gd name="T17" fmla="*/ 284 h 284"/>
                  <a:gd name="T18" fmla="*/ 134 w 278"/>
                  <a:gd name="T19" fmla="*/ 284 h 284"/>
                  <a:gd name="T20" fmla="*/ 148 w 278"/>
                  <a:gd name="T21" fmla="*/ 284 h 284"/>
                  <a:gd name="T22" fmla="*/ 163 w 278"/>
                  <a:gd name="T23" fmla="*/ 282 h 284"/>
                  <a:gd name="T24" fmla="*/ 177 w 278"/>
                  <a:gd name="T25" fmla="*/ 278 h 284"/>
                  <a:gd name="T26" fmla="*/ 189 w 278"/>
                  <a:gd name="T27" fmla="*/ 274 h 284"/>
                  <a:gd name="T28" fmla="*/ 202 w 278"/>
                  <a:gd name="T29" fmla="*/ 268 h 284"/>
                  <a:gd name="T30" fmla="*/ 214 w 278"/>
                  <a:gd name="T31" fmla="*/ 260 h 284"/>
                  <a:gd name="T32" fmla="*/ 224 w 278"/>
                  <a:gd name="T33" fmla="*/ 251 h 284"/>
                  <a:gd name="T34" fmla="*/ 235 w 278"/>
                  <a:gd name="T35" fmla="*/ 243 h 284"/>
                  <a:gd name="T36" fmla="*/ 245 w 278"/>
                  <a:gd name="T37" fmla="*/ 233 h 284"/>
                  <a:gd name="T38" fmla="*/ 253 w 278"/>
                  <a:gd name="T39" fmla="*/ 222 h 284"/>
                  <a:gd name="T40" fmla="*/ 260 w 278"/>
                  <a:gd name="T41" fmla="*/ 210 h 284"/>
                  <a:gd name="T42" fmla="*/ 266 w 278"/>
                  <a:gd name="T43" fmla="*/ 198 h 284"/>
                  <a:gd name="T44" fmla="*/ 272 w 278"/>
                  <a:gd name="T45" fmla="*/ 185 h 284"/>
                  <a:gd name="T46" fmla="*/ 274 w 278"/>
                  <a:gd name="T47" fmla="*/ 171 h 284"/>
                  <a:gd name="T48" fmla="*/ 276 w 278"/>
                  <a:gd name="T49" fmla="*/ 156 h 284"/>
                  <a:gd name="T50" fmla="*/ 278 w 278"/>
                  <a:gd name="T51" fmla="*/ 142 h 284"/>
                  <a:gd name="T52" fmla="*/ 278 w 278"/>
                  <a:gd name="T53" fmla="*/ 142 h 284"/>
                  <a:gd name="T54" fmla="*/ 276 w 278"/>
                  <a:gd name="T55" fmla="*/ 128 h 284"/>
                  <a:gd name="T56" fmla="*/ 274 w 278"/>
                  <a:gd name="T57" fmla="*/ 113 h 284"/>
                  <a:gd name="T58" fmla="*/ 272 w 278"/>
                  <a:gd name="T59" fmla="*/ 99 h 284"/>
                  <a:gd name="T60" fmla="*/ 266 w 278"/>
                  <a:gd name="T61" fmla="*/ 86 h 284"/>
                  <a:gd name="T62" fmla="*/ 260 w 278"/>
                  <a:gd name="T63" fmla="*/ 74 h 284"/>
                  <a:gd name="T64" fmla="*/ 253 w 278"/>
                  <a:gd name="T65" fmla="*/ 62 h 284"/>
                  <a:gd name="T66" fmla="*/ 245 w 278"/>
                  <a:gd name="T67" fmla="*/ 51 h 284"/>
                  <a:gd name="T68" fmla="*/ 235 w 278"/>
                  <a:gd name="T69" fmla="*/ 41 h 284"/>
                  <a:gd name="T70" fmla="*/ 224 w 278"/>
                  <a:gd name="T71" fmla="*/ 31 h 284"/>
                  <a:gd name="T72" fmla="*/ 214 w 278"/>
                  <a:gd name="T73" fmla="*/ 22 h 284"/>
                  <a:gd name="T74" fmla="*/ 202 w 278"/>
                  <a:gd name="T75" fmla="*/ 16 h 284"/>
                  <a:gd name="T76" fmla="*/ 189 w 278"/>
                  <a:gd name="T77" fmla="*/ 10 h 284"/>
                  <a:gd name="T78" fmla="*/ 177 w 278"/>
                  <a:gd name="T79" fmla="*/ 6 h 284"/>
                  <a:gd name="T80" fmla="*/ 163 w 278"/>
                  <a:gd name="T81" fmla="*/ 2 h 284"/>
                  <a:gd name="T82" fmla="*/ 148 w 278"/>
                  <a:gd name="T83" fmla="*/ 0 h 284"/>
                  <a:gd name="T84" fmla="*/ 134 w 278"/>
                  <a:gd name="T85" fmla="*/ 0 h 284"/>
                  <a:gd name="T86" fmla="*/ 134 w 278"/>
                  <a:gd name="T87" fmla="*/ 0 h 284"/>
                  <a:gd name="T88" fmla="*/ 111 w 278"/>
                  <a:gd name="T89" fmla="*/ 0 h 284"/>
                  <a:gd name="T90" fmla="*/ 90 w 278"/>
                  <a:gd name="T91" fmla="*/ 6 h 284"/>
                  <a:gd name="T92" fmla="*/ 70 w 278"/>
                  <a:gd name="T93" fmla="*/ 14 h 284"/>
                  <a:gd name="T94" fmla="*/ 51 w 278"/>
                  <a:gd name="T95" fmla="*/ 24 h 284"/>
                  <a:gd name="T96" fmla="*/ 35 w 278"/>
                  <a:gd name="T97" fmla="*/ 39 h 284"/>
                  <a:gd name="T98" fmla="*/ 20 w 278"/>
                  <a:gd name="T99" fmla="*/ 55 h 284"/>
                  <a:gd name="T100" fmla="*/ 10 w 278"/>
                  <a:gd name="T101" fmla="*/ 72 h 284"/>
                  <a:gd name="T102" fmla="*/ 0 w 278"/>
                  <a:gd name="T103" fmla="*/ 92 h 284"/>
                  <a:gd name="T104" fmla="*/ 0 w 278"/>
                  <a:gd name="T105" fmla="*/ 92 h 284"/>
                  <a:gd name="T106" fmla="*/ 12 w 278"/>
                  <a:gd name="T107" fmla="*/ 107 h 284"/>
                  <a:gd name="T108" fmla="*/ 20 w 278"/>
                  <a:gd name="T109" fmla="*/ 121 h 284"/>
                  <a:gd name="T110" fmla="*/ 28 w 278"/>
                  <a:gd name="T111" fmla="*/ 136 h 284"/>
                  <a:gd name="T112" fmla="*/ 37 w 278"/>
                  <a:gd name="T113" fmla="*/ 152 h 284"/>
                  <a:gd name="T114" fmla="*/ 43 w 278"/>
                  <a:gd name="T115" fmla="*/ 169 h 284"/>
                  <a:gd name="T116" fmla="*/ 47 w 278"/>
                  <a:gd name="T117" fmla="*/ 187 h 284"/>
                  <a:gd name="T118" fmla="*/ 49 w 278"/>
                  <a:gd name="T119" fmla="*/ 206 h 284"/>
                  <a:gd name="T120" fmla="*/ 49 w 278"/>
                  <a:gd name="T121" fmla="*/ 225 h 284"/>
                  <a:gd name="T122" fmla="*/ 49 w 278"/>
                  <a:gd name="T123" fmla="*/ 225 h 2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8" h="284">
                    <a:moveTo>
                      <a:pt x="49" y="225"/>
                    </a:moveTo>
                    <a:lnTo>
                      <a:pt x="49" y="225"/>
                    </a:lnTo>
                    <a:lnTo>
                      <a:pt x="49" y="239"/>
                    </a:lnTo>
                    <a:lnTo>
                      <a:pt x="47" y="255"/>
                    </a:lnTo>
                    <a:lnTo>
                      <a:pt x="47" y="255"/>
                    </a:lnTo>
                    <a:lnTo>
                      <a:pt x="66" y="268"/>
                    </a:lnTo>
                    <a:lnTo>
                      <a:pt x="88" y="276"/>
                    </a:lnTo>
                    <a:lnTo>
                      <a:pt x="111" y="282"/>
                    </a:lnTo>
                    <a:lnTo>
                      <a:pt x="134" y="284"/>
                    </a:lnTo>
                    <a:lnTo>
                      <a:pt x="134" y="284"/>
                    </a:lnTo>
                    <a:lnTo>
                      <a:pt x="148" y="284"/>
                    </a:lnTo>
                    <a:lnTo>
                      <a:pt x="163" y="282"/>
                    </a:lnTo>
                    <a:lnTo>
                      <a:pt x="177" y="278"/>
                    </a:lnTo>
                    <a:lnTo>
                      <a:pt x="189" y="274"/>
                    </a:lnTo>
                    <a:lnTo>
                      <a:pt x="202" y="268"/>
                    </a:lnTo>
                    <a:lnTo>
                      <a:pt x="214" y="260"/>
                    </a:lnTo>
                    <a:lnTo>
                      <a:pt x="224" y="251"/>
                    </a:lnTo>
                    <a:lnTo>
                      <a:pt x="235" y="243"/>
                    </a:lnTo>
                    <a:lnTo>
                      <a:pt x="245" y="233"/>
                    </a:lnTo>
                    <a:lnTo>
                      <a:pt x="253" y="222"/>
                    </a:lnTo>
                    <a:lnTo>
                      <a:pt x="260" y="210"/>
                    </a:lnTo>
                    <a:lnTo>
                      <a:pt x="266" y="198"/>
                    </a:lnTo>
                    <a:lnTo>
                      <a:pt x="272" y="185"/>
                    </a:lnTo>
                    <a:lnTo>
                      <a:pt x="274" y="171"/>
                    </a:lnTo>
                    <a:lnTo>
                      <a:pt x="276" y="156"/>
                    </a:lnTo>
                    <a:lnTo>
                      <a:pt x="278" y="142"/>
                    </a:lnTo>
                    <a:lnTo>
                      <a:pt x="278" y="142"/>
                    </a:lnTo>
                    <a:lnTo>
                      <a:pt x="276" y="128"/>
                    </a:lnTo>
                    <a:lnTo>
                      <a:pt x="274" y="113"/>
                    </a:lnTo>
                    <a:lnTo>
                      <a:pt x="272" y="99"/>
                    </a:lnTo>
                    <a:lnTo>
                      <a:pt x="266" y="86"/>
                    </a:lnTo>
                    <a:lnTo>
                      <a:pt x="260" y="74"/>
                    </a:lnTo>
                    <a:lnTo>
                      <a:pt x="253" y="62"/>
                    </a:lnTo>
                    <a:lnTo>
                      <a:pt x="245" y="51"/>
                    </a:lnTo>
                    <a:lnTo>
                      <a:pt x="235" y="41"/>
                    </a:lnTo>
                    <a:lnTo>
                      <a:pt x="224" y="31"/>
                    </a:lnTo>
                    <a:lnTo>
                      <a:pt x="214" y="22"/>
                    </a:lnTo>
                    <a:lnTo>
                      <a:pt x="202" y="16"/>
                    </a:lnTo>
                    <a:lnTo>
                      <a:pt x="189" y="10"/>
                    </a:lnTo>
                    <a:lnTo>
                      <a:pt x="177" y="6"/>
                    </a:lnTo>
                    <a:lnTo>
                      <a:pt x="163" y="2"/>
                    </a:lnTo>
                    <a:lnTo>
                      <a:pt x="148" y="0"/>
                    </a:lnTo>
                    <a:lnTo>
                      <a:pt x="134" y="0"/>
                    </a:lnTo>
                    <a:lnTo>
                      <a:pt x="134" y="0"/>
                    </a:lnTo>
                    <a:lnTo>
                      <a:pt x="111" y="0"/>
                    </a:lnTo>
                    <a:lnTo>
                      <a:pt x="90" y="6"/>
                    </a:lnTo>
                    <a:lnTo>
                      <a:pt x="70" y="14"/>
                    </a:lnTo>
                    <a:lnTo>
                      <a:pt x="51" y="24"/>
                    </a:lnTo>
                    <a:lnTo>
                      <a:pt x="35" y="39"/>
                    </a:lnTo>
                    <a:lnTo>
                      <a:pt x="20" y="55"/>
                    </a:lnTo>
                    <a:lnTo>
                      <a:pt x="10" y="72"/>
                    </a:lnTo>
                    <a:lnTo>
                      <a:pt x="0" y="92"/>
                    </a:lnTo>
                    <a:lnTo>
                      <a:pt x="0" y="92"/>
                    </a:lnTo>
                    <a:lnTo>
                      <a:pt x="12" y="107"/>
                    </a:lnTo>
                    <a:lnTo>
                      <a:pt x="20" y="121"/>
                    </a:lnTo>
                    <a:lnTo>
                      <a:pt x="28" y="136"/>
                    </a:lnTo>
                    <a:lnTo>
                      <a:pt x="37" y="152"/>
                    </a:lnTo>
                    <a:lnTo>
                      <a:pt x="43" y="169"/>
                    </a:lnTo>
                    <a:lnTo>
                      <a:pt x="47" y="187"/>
                    </a:lnTo>
                    <a:lnTo>
                      <a:pt x="49" y="206"/>
                    </a:lnTo>
                    <a:lnTo>
                      <a:pt x="49" y="225"/>
                    </a:lnTo>
                    <a:lnTo>
                      <a:pt x="49" y="2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1" name="图形"/>
              <p:cNvSpPr/>
              <p:nvPr/>
            </p:nvSpPr>
            <p:spPr bwMode="auto">
              <a:xfrm>
                <a:off x="2751138" y="4562475"/>
                <a:ext cx="542925" cy="477838"/>
              </a:xfrm>
              <a:custGeom>
                <a:gdLst>
                  <a:gd name="T0" fmla="*/ 204 w 342"/>
                  <a:gd name="T1" fmla="*/ 301 h 301"/>
                  <a:gd name="T2" fmla="*/ 204 w 342"/>
                  <a:gd name="T3" fmla="*/ 301 h 301"/>
                  <a:gd name="T4" fmla="*/ 225 w 342"/>
                  <a:gd name="T5" fmla="*/ 301 h 301"/>
                  <a:gd name="T6" fmla="*/ 225 w 342"/>
                  <a:gd name="T7" fmla="*/ 301 h 301"/>
                  <a:gd name="T8" fmla="*/ 225 w 342"/>
                  <a:gd name="T9" fmla="*/ 283 h 301"/>
                  <a:gd name="T10" fmla="*/ 225 w 342"/>
                  <a:gd name="T11" fmla="*/ 283 h 301"/>
                  <a:gd name="T12" fmla="*/ 227 w 342"/>
                  <a:gd name="T13" fmla="*/ 248 h 301"/>
                  <a:gd name="T14" fmla="*/ 233 w 342"/>
                  <a:gd name="T15" fmla="*/ 213 h 301"/>
                  <a:gd name="T16" fmla="*/ 243 w 342"/>
                  <a:gd name="T17" fmla="*/ 180 h 301"/>
                  <a:gd name="T18" fmla="*/ 256 w 342"/>
                  <a:gd name="T19" fmla="*/ 149 h 301"/>
                  <a:gd name="T20" fmla="*/ 272 w 342"/>
                  <a:gd name="T21" fmla="*/ 122 h 301"/>
                  <a:gd name="T22" fmla="*/ 293 w 342"/>
                  <a:gd name="T23" fmla="*/ 95 h 301"/>
                  <a:gd name="T24" fmla="*/ 316 w 342"/>
                  <a:gd name="T25" fmla="*/ 70 h 301"/>
                  <a:gd name="T26" fmla="*/ 342 w 342"/>
                  <a:gd name="T27" fmla="*/ 50 h 301"/>
                  <a:gd name="T28" fmla="*/ 342 w 342"/>
                  <a:gd name="T29" fmla="*/ 50 h 301"/>
                  <a:gd name="T30" fmla="*/ 326 w 342"/>
                  <a:gd name="T31" fmla="*/ 31 h 301"/>
                  <a:gd name="T32" fmla="*/ 313 w 342"/>
                  <a:gd name="T33" fmla="*/ 8 h 301"/>
                  <a:gd name="T34" fmla="*/ 204 w 342"/>
                  <a:gd name="T35" fmla="*/ 99 h 301"/>
                  <a:gd name="T36" fmla="*/ 84 w 342"/>
                  <a:gd name="T37" fmla="*/ 0 h 301"/>
                  <a:gd name="T38" fmla="*/ 84 w 342"/>
                  <a:gd name="T39" fmla="*/ 0 h 301"/>
                  <a:gd name="T40" fmla="*/ 66 w 342"/>
                  <a:gd name="T41" fmla="*/ 15 h 301"/>
                  <a:gd name="T42" fmla="*/ 49 w 342"/>
                  <a:gd name="T43" fmla="*/ 33 h 301"/>
                  <a:gd name="T44" fmla="*/ 35 w 342"/>
                  <a:gd name="T45" fmla="*/ 54 h 301"/>
                  <a:gd name="T46" fmla="*/ 23 w 342"/>
                  <a:gd name="T47" fmla="*/ 74 h 301"/>
                  <a:gd name="T48" fmla="*/ 14 w 342"/>
                  <a:gd name="T49" fmla="*/ 97 h 301"/>
                  <a:gd name="T50" fmla="*/ 6 w 342"/>
                  <a:gd name="T51" fmla="*/ 122 h 301"/>
                  <a:gd name="T52" fmla="*/ 2 w 342"/>
                  <a:gd name="T53" fmla="*/ 149 h 301"/>
                  <a:gd name="T54" fmla="*/ 0 w 342"/>
                  <a:gd name="T55" fmla="*/ 176 h 301"/>
                  <a:gd name="T56" fmla="*/ 0 w 342"/>
                  <a:gd name="T57" fmla="*/ 176 h 301"/>
                  <a:gd name="T58" fmla="*/ 2 w 342"/>
                  <a:gd name="T59" fmla="*/ 190 h 301"/>
                  <a:gd name="T60" fmla="*/ 6 w 342"/>
                  <a:gd name="T61" fmla="*/ 204 h 301"/>
                  <a:gd name="T62" fmla="*/ 12 w 342"/>
                  <a:gd name="T63" fmla="*/ 217 h 301"/>
                  <a:gd name="T64" fmla="*/ 23 w 342"/>
                  <a:gd name="T65" fmla="*/ 229 h 301"/>
                  <a:gd name="T66" fmla="*/ 33 w 342"/>
                  <a:gd name="T67" fmla="*/ 242 h 301"/>
                  <a:gd name="T68" fmla="*/ 45 w 342"/>
                  <a:gd name="T69" fmla="*/ 252 h 301"/>
                  <a:gd name="T70" fmla="*/ 60 w 342"/>
                  <a:gd name="T71" fmla="*/ 262 h 301"/>
                  <a:gd name="T72" fmla="*/ 74 w 342"/>
                  <a:gd name="T73" fmla="*/ 270 h 301"/>
                  <a:gd name="T74" fmla="*/ 107 w 342"/>
                  <a:gd name="T75" fmla="*/ 285 h 301"/>
                  <a:gd name="T76" fmla="*/ 140 w 342"/>
                  <a:gd name="T77" fmla="*/ 293 h 301"/>
                  <a:gd name="T78" fmla="*/ 173 w 342"/>
                  <a:gd name="T79" fmla="*/ 299 h 301"/>
                  <a:gd name="T80" fmla="*/ 204 w 342"/>
                  <a:gd name="T81" fmla="*/ 301 h 301"/>
                  <a:gd name="T82" fmla="*/ 204 w 342"/>
                  <a:gd name="T83" fmla="*/ 301 h 30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2" h="301">
                    <a:moveTo>
                      <a:pt x="204" y="301"/>
                    </a:moveTo>
                    <a:lnTo>
                      <a:pt x="204" y="301"/>
                    </a:lnTo>
                    <a:lnTo>
                      <a:pt x="225" y="301"/>
                    </a:lnTo>
                    <a:lnTo>
                      <a:pt x="225" y="301"/>
                    </a:lnTo>
                    <a:lnTo>
                      <a:pt x="225" y="283"/>
                    </a:lnTo>
                    <a:lnTo>
                      <a:pt x="225" y="283"/>
                    </a:lnTo>
                    <a:lnTo>
                      <a:pt x="227" y="248"/>
                    </a:lnTo>
                    <a:lnTo>
                      <a:pt x="233" y="213"/>
                    </a:lnTo>
                    <a:lnTo>
                      <a:pt x="243" y="180"/>
                    </a:lnTo>
                    <a:lnTo>
                      <a:pt x="256" y="149"/>
                    </a:lnTo>
                    <a:lnTo>
                      <a:pt x="272" y="122"/>
                    </a:lnTo>
                    <a:lnTo>
                      <a:pt x="293" y="95"/>
                    </a:lnTo>
                    <a:lnTo>
                      <a:pt x="316" y="70"/>
                    </a:lnTo>
                    <a:lnTo>
                      <a:pt x="342" y="50"/>
                    </a:lnTo>
                    <a:lnTo>
                      <a:pt x="342" y="50"/>
                    </a:lnTo>
                    <a:lnTo>
                      <a:pt x="326" y="31"/>
                    </a:lnTo>
                    <a:lnTo>
                      <a:pt x="313" y="8"/>
                    </a:lnTo>
                    <a:lnTo>
                      <a:pt x="204" y="99"/>
                    </a:lnTo>
                    <a:lnTo>
                      <a:pt x="84" y="0"/>
                    </a:lnTo>
                    <a:lnTo>
                      <a:pt x="84" y="0"/>
                    </a:lnTo>
                    <a:lnTo>
                      <a:pt x="66" y="15"/>
                    </a:lnTo>
                    <a:lnTo>
                      <a:pt x="49" y="33"/>
                    </a:lnTo>
                    <a:lnTo>
                      <a:pt x="35" y="54"/>
                    </a:lnTo>
                    <a:lnTo>
                      <a:pt x="23" y="74"/>
                    </a:lnTo>
                    <a:lnTo>
                      <a:pt x="14" y="97"/>
                    </a:lnTo>
                    <a:lnTo>
                      <a:pt x="6" y="122"/>
                    </a:lnTo>
                    <a:lnTo>
                      <a:pt x="2" y="149"/>
                    </a:lnTo>
                    <a:lnTo>
                      <a:pt x="0" y="176"/>
                    </a:lnTo>
                    <a:lnTo>
                      <a:pt x="0" y="176"/>
                    </a:lnTo>
                    <a:lnTo>
                      <a:pt x="2" y="190"/>
                    </a:lnTo>
                    <a:lnTo>
                      <a:pt x="6" y="204"/>
                    </a:lnTo>
                    <a:lnTo>
                      <a:pt x="12" y="217"/>
                    </a:lnTo>
                    <a:lnTo>
                      <a:pt x="23" y="229"/>
                    </a:lnTo>
                    <a:lnTo>
                      <a:pt x="33" y="242"/>
                    </a:lnTo>
                    <a:lnTo>
                      <a:pt x="45" y="252"/>
                    </a:lnTo>
                    <a:lnTo>
                      <a:pt x="60" y="262"/>
                    </a:lnTo>
                    <a:lnTo>
                      <a:pt x="74" y="270"/>
                    </a:lnTo>
                    <a:lnTo>
                      <a:pt x="107" y="285"/>
                    </a:lnTo>
                    <a:lnTo>
                      <a:pt x="140" y="293"/>
                    </a:lnTo>
                    <a:lnTo>
                      <a:pt x="173" y="299"/>
                    </a:lnTo>
                    <a:lnTo>
                      <a:pt x="204" y="301"/>
                    </a:lnTo>
                    <a:lnTo>
                      <a:pt x="204"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2" name="图形"/>
              <p:cNvSpPr/>
              <p:nvPr/>
            </p:nvSpPr>
            <p:spPr bwMode="auto">
              <a:xfrm>
                <a:off x="2849563" y="4071938"/>
                <a:ext cx="438150" cy="450850"/>
              </a:xfrm>
              <a:custGeom>
                <a:gdLst>
                  <a:gd name="T0" fmla="*/ 142 w 276"/>
                  <a:gd name="T1" fmla="*/ 284 h 284"/>
                  <a:gd name="T2" fmla="*/ 142 w 276"/>
                  <a:gd name="T3" fmla="*/ 284 h 284"/>
                  <a:gd name="T4" fmla="*/ 167 w 276"/>
                  <a:gd name="T5" fmla="*/ 282 h 284"/>
                  <a:gd name="T6" fmla="*/ 190 w 276"/>
                  <a:gd name="T7" fmla="*/ 276 h 284"/>
                  <a:gd name="T8" fmla="*/ 210 w 276"/>
                  <a:gd name="T9" fmla="*/ 268 h 284"/>
                  <a:gd name="T10" fmla="*/ 229 w 276"/>
                  <a:gd name="T11" fmla="*/ 255 h 284"/>
                  <a:gd name="T12" fmla="*/ 229 w 276"/>
                  <a:gd name="T13" fmla="*/ 255 h 284"/>
                  <a:gd name="T14" fmla="*/ 229 w 276"/>
                  <a:gd name="T15" fmla="*/ 239 h 284"/>
                  <a:gd name="T16" fmla="*/ 227 w 276"/>
                  <a:gd name="T17" fmla="*/ 225 h 284"/>
                  <a:gd name="T18" fmla="*/ 227 w 276"/>
                  <a:gd name="T19" fmla="*/ 225 h 284"/>
                  <a:gd name="T20" fmla="*/ 229 w 276"/>
                  <a:gd name="T21" fmla="*/ 206 h 284"/>
                  <a:gd name="T22" fmla="*/ 231 w 276"/>
                  <a:gd name="T23" fmla="*/ 187 h 284"/>
                  <a:gd name="T24" fmla="*/ 235 w 276"/>
                  <a:gd name="T25" fmla="*/ 169 h 284"/>
                  <a:gd name="T26" fmla="*/ 241 w 276"/>
                  <a:gd name="T27" fmla="*/ 152 h 284"/>
                  <a:gd name="T28" fmla="*/ 247 w 276"/>
                  <a:gd name="T29" fmla="*/ 136 h 284"/>
                  <a:gd name="T30" fmla="*/ 256 w 276"/>
                  <a:gd name="T31" fmla="*/ 121 h 284"/>
                  <a:gd name="T32" fmla="*/ 266 w 276"/>
                  <a:gd name="T33" fmla="*/ 107 h 284"/>
                  <a:gd name="T34" fmla="*/ 276 w 276"/>
                  <a:gd name="T35" fmla="*/ 92 h 284"/>
                  <a:gd name="T36" fmla="*/ 276 w 276"/>
                  <a:gd name="T37" fmla="*/ 92 h 284"/>
                  <a:gd name="T38" fmla="*/ 268 w 276"/>
                  <a:gd name="T39" fmla="*/ 72 h 284"/>
                  <a:gd name="T40" fmla="*/ 256 w 276"/>
                  <a:gd name="T41" fmla="*/ 55 h 284"/>
                  <a:gd name="T42" fmla="*/ 241 w 276"/>
                  <a:gd name="T43" fmla="*/ 39 h 284"/>
                  <a:gd name="T44" fmla="*/ 225 w 276"/>
                  <a:gd name="T45" fmla="*/ 24 h 284"/>
                  <a:gd name="T46" fmla="*/ 206 w 276"/>
                  <a:gd name="T47" fmla="*/ 14 h 284"/>
                  <a:gd name="T48" fmla="*/ 185 w 276"/>
                  <a:gd name="T49" fmla="*/ 6 h 284"/>
                  <a:gd name="T50" fmla="*/ 165 w 276"/>
                  <a:gd name="T51" fmla="*/ 0 h 284"/>
                  <a:gd name="T52" fmla="*/ 142 w 276"/>
                  <a:gd name="T53" fmla="*/ 0 h 284"/>
                  <a:gd name="T54" fmla="*/ 142 w 276"/>
                  <a:gd name="T55" fmla="*/ 0 h 284"/>
                  <a:gd name="T56" fmla="*/ 128 w 276"/>
                  <a:gd name="T57" fmla="*/ 0 h 284"/>
                  <a:gd name="T58" fmla="*/ 113 w 276"/>
                  <a:gd name="T59" fmla="*/ 2 h 284"/>
                  <a:gd name="T60" fmla="*/ 99 w 276"/>
                  <a:gd name="T61" fmla="*/ 6 h 284"/>
                  <a:gd name="T62" fmla="*/ 86 w 276"/>
                  <a:gd name="T63" fmla="*/ 10 h 284"/>
                  <a:gd name="T64" fmla="*/ 74 w 276"/>
                  <a:gd name="T65" fmla="*/ 16 h 284"/>
                  <a:gd name="T66" fmla="*/ 62 w 276"/>
                  <a:gd name="T67" fmla="*/ 22 h 284"/>
                  <a:gd name="T68" fmla="*/ 51 w 276"/>
                  <a:gd name="T69" fmla="*/ 31 h 284"/>
                  <a:gd name="T70" fmla="*/ 41 w 276"/>
                  <a:gd name="T71" fmla="*/ 41 h 284"/>
                  <a:gd name="T72" fmla="*/ 31 w 276"/>
                  <a:gd name="T73" fmla="*/ 51 h 284"/>
                  <a:gd name="T74" fmla="*/ 22 w 276"/>
                  <a:gd name="T75" fmla="*/ 62 h 284"/>
                  <a:gd name="T76" fmla="*/ 16 w 276"/>
                  <a:gd name="T77" fmla="*/ 74 h 284"/>
                  <a:gd name="T78" fmla="*/ 10 w 276"/>
                  <a:gd name="T79" fmla="*/ 86 h 284"/>
                  <a:gd name="T80" fmla="*/ 6 w 276"/>
                  <a:gd name="T81" fmla="*/ 99 h 284"/>
                  <a:gd name="T82" fmla="*/ 2 w 276"/>
                  <a:gd name="T83" fmla="*/ 113 h 284"/>
                  <a:gd name="T84" fmla="*/ 0 w 276"/>
                  <a:gd name="T85" fmla="*/ 128 h 284"/>
                  <a:gd name="T86" fmla="*/ 0 w 276"/>
                  <a:gd name="T87" fmla="*/ 142 h 284"/>
                  <a:gd name="T88" fmla="*/ 0 w 276"/>
                  <a:gd name="T89" fmla="*/ 142 h 284"/>
                  <a:gd name="T90" fmla="*/ 0 w 276"/>
                  <a:gd name="T91" fmla="*/ 156 h 284"/>
                  <a:gd name="T92" fmla="*/ 2 w 276"/>
                  <a:gd name="T93" fmla="*/ 171 h 284"/>
                  <a:gd name="T94" fmla="*/ 6 w 276"/>
                  <a:gd name="T95" fmla="*/ 185 h 284"/>
                  <a:gd name="T96" fmla="*/ 10 w 276"/>
                  <a:gd name="T97" fmla="*/ 198 h 284"/>
                  <a:gd name="T98" fmla="*/ 16 w 276"/>
                  <a:gd name="T99" fmla="*/ 210 h 284"/>
                  <a:gd name="T100" fmla="*/ 22 w 276"/>
                  <a:gd name="T101" fmla="*/ 222 h 284"/>
                  <a:gd name="T102" fmla="*/ 31 w 276"/>
                  <a:gd name="T103" fmla="*/ 233 h 284"/>
                  <a:gd name="T104" fmla="*/ 41 w 276"/>
                  <a:gd name="T105" fmla="*/ 243 h 284"/>
                  <a:gd name="T106" fmla="*/ 51 w 276"/>
                  <a:gd name="T107" fmla="*/ 251 h 284"/>
                  <a:gd name="T108" fmla="*/ 62 w 276"/>
                  <a:gd name="T109" fmla="*/ 260 h 284"/>
                  <a:gd name="T110" fmla="*/ 74 w 276"/>
                  <a:gd name="T111" fmla="*/ 268 h 284"/>
                  <a:gd name="T112" fmla="*/ 86 w 276"/>
                  <a:gd name="T113" fmla="*/ 274 h 284"/>
                  <a:gd name="T114" fmla="*/ 99 w 276"/>
                  <a:gd name="T115" fmla="*/ 278 h 284"/>
                  <a:gd name="T116" fmla="*/ 113 w 276"/>
                  <a:gd name="T117" fmla="*/ 282 h 284"/>
                  <a:gd name="T118" fmla="*/ 128 w 276"/>
                  <a:gd name="T119" fmla="*/ 284 h 284"/>
                  <a:gd name="T120" fmla="*/ 142 w 276"/>
                  <a:gd name="T121" fmla="*/ 284 h 284"/>
                  <a:gd name="T122" fmla="*/ 142 w 276"/>
                  <a:gd name="T123" fmla="*/ 284 h 2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 h="284">
                    <a:moveTo>
                      <a:pt x="142" y="284"/>
                    </a:moveTo>
                    <a:lnTo>
                      <a:pt x="142" y="284"/>
                    </a:lnTo>
                    <a:lnTo>
                      <a:pt x="167" y="282"/>
                    </a:lnTo>
                    <a:lnTo>
                      <a:pt x="190" y="276"/>
                    </a:lnTo>
                    <a:lnTo>
                      <a:pt x="210" y="268"/>
                    </a:lnTo>
                    <a:lnTo>
                      <a:pt x="229" y="255"/>
                    </a:lnTo>
                    <a:lnTo>
                      <a:pt x="229" y="255"/>
                    </a:lnTo>
                    <a:lnTo>
                      <a:pt x="229" y="239"/>
                    </a:lnTo>
                    <a:lnTo>
                      <a:pt x="227" y="225"/>
                    </a:lnTo>
                    <a:lnTo>
                      <a:pt x="227" y="225"/>
                    </a:lnTo>
                    <a:lnTo>
                      <a:pt x="229" y="206"/>
                    </a:lnTo>
                    <a:lnTo>
                      <a:pt x="231" y="187"/>
                    </a:lnTo>
                    <a:lnTo>
                      <a:pt x="235" y="169"/>
                    </a:lnTo>
                    <a:lnTo>
                      <a:pt x="241" y="152"/>
                    </a:lnTo>
                    <a:lnTo>
                      <a:pt x="247" y="136"/>
                    </a:lnTo>
                    <a:lnTo>
                      <a:pt x="256" y="121"/>
                    </a:lnTo>
                    <a:lnTo>
                      <a:pt x="266" y="107"/>
                    </a:lnTo>
                    <a:lnTo>
                      <a:pt x="276" y="92"/>
                    </a:lnTo>
                    <a:lnTo>
                      <a:pt x="276" y="92"/>
                    </a:lnTo>
                    <a:lnTo>
                      <a:pt x="268" y="72"/>
                    </a:lnTo>
                    <a:lnTo>
                      <a:pt x="256" y="55"/>
                    </a:lnTo>
                    <a:lnTo>
                      <a:pt x="241" y="39"/>
                    </a:lnTo>
                    <a:lnTo>
                      <a:pt x="225" y="24"/>
                    </a:lnTo>
                    <a:lnTo>
                      <a:pt x="206" y="14"/>
                    </a:lnTo>
                    <a:lnTo>
                      <a:pt x="185" y="6"/>
                    </a:lnTo>
                    <a:lnTo>
                      <a:pt x="165" y="0"/>
                    </a:lnTo>
                    <a:lnTo>
                      <a:pt x="142" y="0"/>
                    </a:lnTo>
                    <a:lnTo>
                      <a:pt x="142" y="0"/>
                    </a:lnTo>
                    <a:lnTo>
                      <a:pt x="128" y="0"/>
                    </a:lnTo>
                    <a:lnTo>
                      <a:pt x="113" y="2"/>
                    </a:lnTo>
                    <a:lnTo>
                      <a:pt x="99" y="6"/>
                    </a:lnTo>
                    <a:lnTo>
                      <a:pt x="86" y="10"/>
                    </a:lnTo>
                    <a:lnTo>
                      <a:pt x="74" y="16"/>
                    </a:lnTo>
                    <a:lnTo>
                      <a:pt x="62" y="22"/>
                    </a:lnTo>
                    <a:lnTo>
                      <a:pt x="51" y="31"/>
                    </a:lnTo>
                    <a:lnTo>
                      <a:pt x="41" y="41"/>
                    </a:lnTo>
                    <a:lnTo>
                      <a:pt x="31" y="51"/>
                    </a:lnTo>
                    <a:lnTo>
                      <a:pt x="22" y="62"/>
                    </a:lnTo>
                    <a:lnTo>
                      <a:pt x="16" y="74"/>
                    </a:lnTo>
                    <a:lnTo>
                      <a:pt x="10" y="86"/>
                    </a:lnTo>
                    <a:lnTo>
                      <a:pt x="6" y="99"/>
                    </a:lnTo>
                    <a:lnTo>
                      <a:pt x="2" y="113"/>
                    </a:lnTo>
                    <a:lnTo>
                      <a:pt x="0" y="128"/>
                    </a:lnTo>
                    <a:lnTo>
                      <a:pt x="0" y="142"/>
                    </a:lnTo>
                    <a:lnTo>
                      <a:pt x="0" y="142"/>
                    </a:lnTo>
                    <a:lnTo>
                      <a:pt x="0" y="156"/>
                    </a:lnTo>
                    <a:lnTo>
                      <a:pt x="2" y="171"/>
                    </a:lnTo>
                    <a:lnTo>
                      <a:pt x="6" y="185"/>
                    </a:lnTo>
                    <a:lnTo>
                      <a:pt x="10" y="198"/>
                    </a:lnTo>
                    <a:lnTo>
                      <a:pt x="16" y="210"/>
                    </a:lnTo>
                    <a:lnTo>
                      <a:pt x="22" y="222"/>
                    </a:lnTo>
                    <a:lnTo>
                      <a:pt x="31" y="233"/>
                    </a:lnTo>
                    <a:lnTo>
                      <a:pt x="41" y="243"/>
                    </a:lnTo>
                    <a:lnTo>
                      <a:pt x="51" y="251"/>
                    </a:lnTo>
                    <a:lnTo>
                      <a:pt x="62" y="260"/>
                    </a:lnTo>
                    <a:lnTo>
                      <a:pt x="74" y="268"/>
                    </a:lnTo>
                    <a:lnTo>
                      <a:pt x="86" y="274"/>
                    </a:lnTo>
                    <a:lnTo>
                      <a:pt x="99" y="278"/>
                    </a:lnTo>
                    <a:lnTo>
                      <a:pt x="113" y="282"/>
                    </a:lnTo>
                    <a:lnTo>
                      <a:pt x="128" y="284"/>
                    </a:lnTo>
                    <a:lnTo>
                      <a:pt x="142" y="284"/>
                    </a:lnTo>
                    <a:lnTo>
                      <a:pt x="142" y="28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33" name="图形"/>
              <p:cNvSpPr/>
              <p:nvPr/>
            </p:nvSpPr>
            <p:spPr bwMode="auto">
              <a:xfrm>
                <a:off x="3182938" y="4710113"/>
                <a:ext cx="698500" cy="520700"/>
              </a:xfrm>
              <a:custGeom>
                <a:gdLst>
                  <a:gd name="T0" fmla="*/ 440 w 440"/>
                  <a:gd name="T1" fmla="*/ 190 h 328"/>
                  <a:gd name="T2" fmla="*/ 440 w 440"/>
                  <a:gd name="T3" fmla="*/ 190 h 328"/>
                  <a:gd name="T4" fmla="*/ 438 w 440"/>
                  <a:gd name="T5" fmla="*/ 161 h 328"/>
                  <a:gd name="T6" fmla="*/ 431 w 440"/>
                  <a:gd name="T7" fmla="*/ 134 h 328"/>
                  <a:gd name="T8" fmla="*/ 425 w 440"/>
                  <a:gd name="T9" fmla="*/ 107 h 328"/>
                  <a:gd name="T10" fmla="*/ 413 w 440"/>
                  <a:gd name="T11" fmla="*/ 83 h 328"/>
                  <a:gd name="T12" fmla="*/ 400 w 440"/>
                  <a:gd name="T13" fmla="*/ 58 h 328"/>
                  <a:gd name="T14" fmla="*/ 384 w 440"/>
                  <a:gd name="T15" fmla="*/ 37 h 328"/>
                  <a:gd name="T16" fmla="*/ 365 w 440"/>
                  <a:gd name="T17" fmla="*/ 16 h 328"/>
                  <a:gd name="T18" fmla="*/ 347 w 440"/>
                  <a:gd name="T19" fmla="*/ 0 h 328"/>
                  <a:gd name="T20" fmla="*/ 219 w 440"/>
                  <a:gd name="T21" fmla="*/ 105 h 328"/>
                  <a:gd name="T22" fmla="*/ 93 w 440"/>
                  <a:gd name="T23" fmla="*/ 0 h 328"/>
                  <a:gd name="T24" fmla="*/ 93 w 440"/>
                  <a:gd name="T25" fmla="*/ 0 h 328"/>
                  <a:gd name="T26" fmla="*/ 72 w 440"/>
                  <a:gd name="T27" fmla="*/ 16 h 328"/>
                  <a:gd name="T28" fmla="*/ 54 w 440"/>
                  <a:gd name="T29" fmla="*/ 37 h 328"/>
                  <a:gd name="T30" fmla="*/ 39 w 440"/>
                  <a:gd name="T31" fmla="*/ 58 h 328"/>
                  <a:gd name="T32" fmla="*/ 25 w 440"/>
                  <a:gd name="T33" fmla="*/ 83 h 328"/>
                  <a:gd name="T34" fmla="*/ 15 w 440"/>
                  <a:gd name="T35" fmla="*/ 107 h 328"/>
                  <a:gd name="T36" fmla="*/ 6 w 440"/>
                  <a:gd name="T37" fmla="*/ 134 h 328"/>
                  <a:gd name="T38" fmla="*/ 2 w 440"/>
                  <a:gd name="T39" fmla="*/ 161 h 328"/>
                  <a:gd name="T40" fmla="*/ 0 w 440"/>
                  <a:gd name="T41" fmla="*/ 190 h 328"/>
                  <a:gd name="T42" fmla="*/ 0 w 440"/>
                  <a:gd name="T43" fmla="*/ 190 h 328"/>
                  <a:gd name="T44" fmla="*/ 0 w 440"/>
                  <a:gd name="T45" fmla="*/ 206 h 328"/>
                  <a:gd name="T46" fmla="*/ 6 w 440"/>
                  <a:gd name="T47" fmla="*/ 223 h 328"/>
                  <a:gd name="T48" fmla="*/ 13 w 440"/>
                  <a:gd name="T49" fmla="*/ 237 h 328"/>
                  <a:gd name="T50" fmla="*/ 23 w 440"/>
                  <a:gd name="T51" fmla="*/ 250 h 328"/>
                  <a:gd name="T52" fmla="*/ 35 w 440"/>
                  <a:gd name="T53" fmla="*/ 262 h 328"/>
                  <a:gd name="T54" fmla="*/ 48 w 440"/>
                  <a:gd name="T55" fmla="*/ 274 h 328"/>
                  <a:gd name="T56" fmla="*/ 64 w 440"/>
                  <a:gd name="T57" fmla="*/ 285 h 328"/>
                  <a:gd name="T58" fmla="*/ 79 w 440"/>
                  <a:gd name="T59" fmla="*/ 293 h 328"/>
                  <a:gd name="T60" fmla="*/ 97 w 440"/>
                  <a:gd name="T61" fmla="*/ 301 h 328"/>
                  <a:gd name="T62" fmla="*/ 116 w 440"/>
                  <a:gd name="T63" fmla="*/ 309 h 328"/>
                  <a:gd name="T64" fmla="*/ 151 w 440"/>
                  <a:gd name="T65" fmla="*/ 320 h 328"/>
                  <a:gd name="T66" fmla="*/ 188 w 440"/>
                  <a:gd name="T67" fmla="*/ 326 h 328"/>
                  <a:gd name="T68" fmla="*/ 219 w 440"/>
                  <a:gd name="T69" fmla="*/ 328 h 328"/>
                  <a:gd name="T70" fmla="*/ 219 w 440"/>
                  <a:gd name="T71" fmla="*/ 328 h 328"/>
                  <a:gd name="T72" fmla="*/ 252 w 440"/>
                  <a:gd name="T73" fmla="*/ 326 h 328"/>
                  <a:gd name="T74" fmla="*/ 287 w 440"/>
                  <a:gd name="T75" fmla="*/ 320 h 328"/>
                  <a:gd name="T76" fmla="*/ 324 w 440"/>
                  <a:gd name="T77" fmla="*/ 309 h 328"/>
                  <a:gd name="T78" fmla="*/ 343 w 440"/>
                  <a:gd name="T79" fmla="*/ 301 h 328"/>
                  <a:gd name="T80" fmla="*/ 359 w 440"/>
                  <a:gd name="T81" fmla="*/ 293 h 328"/>
                  <a:gd name="T82" fmla="*/ 376 w 440"/>
                  <a:gd name="T83" fmla="*/ 285 h 328"/>
                  <a:gd name="T84" fmla="*/ 390 w 440"/>
                  <a:gd name="T85" fmla="*/ 274 h 328"/>
                  <a:gd name="T86" fmla="*/ 405 w 440"/>
                  <a:gd name="T87" fmla="*/ 262 h 328"/>
                  <a:gd name="T88" fmla="*/ 415 w 440"/>
                  <a:gd name="T89" fmla="*/ 250 h 328"/>
                  <a:gd name="T90" fmla="*/ 425 w 440"/>
                  <a:gd name="T91" fmla="*/ 237 h 328"/>
                  <a:gd name="T92" fmla="*/ 433 w 440"/>
                  <a:gd name="T93" fmla="*/ 223 h 328"/>
                  <a:gd name="T94" fmla="*/ 438 w 440"/>
                  <a:gd name="T95" fmla="*/ 206 h 328"/>
                  <a:gd name="T96" fmla="*/ 440 w 440"/>
                  <a:gd name="T97" fmla="*/ 190 h 328"/>
                  <a:gd name="T98" fmla="*/ 440 w 440"/>
                  <a:gd name="T99" fmla="*/ 190 h 3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28">
                    <a:moveTo>
                      <a:pt x="440" y="190"/>
                    </a:moveTo>
                    <a:lnTo>
                      <a:pt x="440" y="190"/>
                    </a:lnTo>
                    <a:lnTo>
                      <a:pt x="438" y="161"/>
                    </a:lnTo>
                    <a:lnTo>
                      <a:pt x="431" y="134"/>
                    </a:lnTo>
                    <a:lnTo>
                      <a:pt x="425" y="107"/>
                    </a:lnTo>
                    <a:lnTo>
                      <a:pt x="413" y="83"/>
                    </a:lnTo>
                    <a:lnTo>
                      <a:pt x="400" y="58"/>
                    </a:lnTo>
                    <a:lnTo>
                      <a:pt x="384" y="37"/>
                    </a:lnTo>
                    <a:lnTo>
                      <a:pt x="365" y="16"/>
                    </a:lnTo>
                    <a:lnTo>
                      <a:pt x="347" y="0"/>
                    </a:lnTo>
                    <a:lnTo>
                      <a:pt x="219" y="105"/>
                    </a:lnTo>
                    <a:lnTo>
                      <a:pt x="93" y="0"/>
                    </a:lnTo>
                    <a:lnTo>
                      <a:pt x="93" y="0"/>
                    </a:lnTo>
                    <a:lnTo>
                      <a:pt x="72" y="16"/>
                    </a:lnTo>
                    <a:lnTo>
                      <a:pt x="54" y="37"/>
                    </a:lnTo>
                    <a:lnTo>
                      <a:pt x="39" y="58"/>
                    </a:lnTo>
                    <a:lnTo>
                      <a:pt x="25" y="83"/>
                    </a:lnTo>
                    <a:lnTo>
                      <a:pt x="15" y="107"/>
                    </a:lnTo>
                    <a:lnTo>
                      <a:pt x="6" y="134"/>
                    </a:lnTo>
                    <a:lnTo>
                      <a:pt x="2" y="161"/>
                    </a:lnTo>
                    <a:lnTo>
                      <a:pt x="0" y="190"/>
                    </a:lnTo>
                    <a:lnTo>
                      <a:pt x="0" y="190"/>
                    </a:lnTo>
                    <a:lnTo>
                      <a:pt x="0" y="206"/>
                    </a:lnTo>
                    <a:lnTo>
                      <a:pt x="6" y="223"/>
                    </a:lnTo>
                    <a:lnTo>
                      <a:pt x="13" y="237"/>
                    </a:lnTo>
                    <a:lnTo>
                      <a:pt x="23" y="250"/>
                    </a:lnTo>
                    <a:lnTo>
                      <a:pt x="35" y="262"/>
                    </a:lnTo>
                    <a:lnTo>
                      <a:pt x="48" y="274"/>
                    </a:lnTo>
                    <a:lnTo>
                      <a:pt x="64" y="285"/>
                    </a:lnTo>
                    <a:lnTo>
                      <a:pt x="79" y="293"/>
                    </a:lnTo>
                    <a:lnTo>
                      <a:pt x="97" y="301"/>
                    </a:lnTo>
                    <a:lnTo>
                      <a:pt x="116" y="309"/>
                    </a:lnTo>
                    <a:lnTo>
                      <a:pt x="151" y="320"/>
                    </a:lnTo>
                    <a:lnTo>
                      <a:pt x="188" y="326"/>
                    </a:lnTo>
                    <a:lnTo>
                      <a:pt x="219" y="328"/>
                    </a:lnTo>
                    <a:lnTo>
                      <a:pt x="219" y="328"/>
                    </a:lnTo>
                    <a:lnTo>
                      <a:pt x="252" y="326"/>
                    </a:lnTo>
                    <a:lnTo>
                      <a:pt x="287" y="320"/>
                    </a:lnTo>
                    <a:lnTo>
                      <a:pt x="324" y="309"/>
                    </a:lnTo>
                    <a:lnTo>
                      <a:pt x="343" y="301"/>
                    </a:lnTo>
                    <a:lnTo>
                      <a:pt x="359" y="293"/>
                    </a:lnTo>
                    <a:lnTo>
                      <a:pt x="376" y="285"/>
                    </a:lnTo>
                    <a:lnTo>
                      <a:pt x="390" y="274"/>
                    </a:lnTo>
                    <a:lnTo>
                      <a:pt x="405" y="262"/>
                    </a:lnTo>
                    <a:lnTo>
                      <a:pt x="415" y="250"/>
                    </a:lnTo>
                    <a:lnTo>
                      <a:pt x="425" y="237"/>
                    </a:lnTo>
                    <a:lnTo>
                      <a:pt x="433" y="223"/>
                    </a:lnTo>
                    <a:lnTo>
                      <a:pt x="438" y="206"/>
                    </a:lnTo>
                    <a:lnTo>
                      <a:pt x="440" y="190"/>
                    </a:lnTo>
                    <a:lnTo>
                      <a:pt x="440"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sp>
            <p:nvSpPr>
              <p:cNvPr id="45" name="图形"/>
              <p:cNvSpPr/>
              <p:nvPr/>
            </p:nvSpPr>
            <p:spPr bwMode="auto">
              <a:xfrm>
                <a:off x="3284538" y="4183063"/>
                <a:ext cx="492125" cy="487363"/>
              </a:xfrm>
              <a:custGeom>
                <a:gdLst>
                  <a:gd name="T0" fmla="*/ 155 w 310"/>
                  <a:gd name="T1" fmla="*/ 0 h 307"/>
                  <a:gd name="T2" fmla="*/ 124 w 310"/>
                  <a:gd name="T3" fmla="*/ 2 h 307"/>
                  <a:gd name="T4" fmla="*/ 95 w 310"/>
                  <a:gd name="T5" fmla="*/ 12 h 307"/>
                  <a:gd name="T6" fmla="*/ 68 w 310"/>
                  <a:gd name="T7" fmla="*/ 27 h 307"/>
                  <a:gd name="T8" fmla="*/ 46 w 310"/>
                  <a:gd name="T9" fmla="*/ 45 h 307"/>
                  <a:gd name="T10" fmla="*/ 27 w 310"/>
                  <a:gd name="T11" fmla="*/ 68 h 307"/>
                  <a:gd name="T12" fmla="*/ 13 w 310"/>
                  <a:gd name="T13" fmla="*/ 95 h 307"/>
                  <a:gd name="T14" fmla="*/ 4 w 310"/>
                  <a:gd name="T15" fmla="*/ 124 h 307"/>
                  <a:gd name="T16" fmla="*/ 0 w 310"/>
                  <a:gd name="T17" fmla="*/ 155 h 307"/>
                  <a:gd name="T18" fmla="*/ 2 w 310"/>
                  <a:gd name="T19" fmla="*/ 169 h 307"/>
                  <a:gd name="T20" fmla="*/ 8 w 310"/>
                  <a:gd name="T21" fmla="*/ 200 h 307"/>
                  <a:gd name="T22" fmla="*/ 19 w 310"/>
                  <a:gd name="T23" fmla="*/ 227 h 307"/>
                  <a:gd name="T24" fmla="*/ 35 w 310"/>
                  <a:gd name="T25" fmla="*/ 252 h 307"/>
                  <a:gd name="T26" fmla="*/ 58 w 310"/>
                  <a:gd name="T27" fmla="*/ 272 h 307"/>
                  <a:gd name="T28" fmla="*/ 83 w 310"/>
                  <a:gd name="T29" fmla="*/ 289 h 307"/>
                  <a:gd name="T30" fmla="*/ 109 w 310"/>
                  <a:gd name="T31" fmla="*/ 301 h 307"/>
                  <a:gd name="T32" fmla="*/ 140 w 310"/>
                  <a:gd name="T33" fmla="*/ 307 h 307"/>
                  <a:gd name="T34" fmla="*/ 155 w 310"/>
                  <a:gd name="T35" fmla="*/ 307 h 307"/>
                  <a:gd name="T36" fmla="*/ 186 w 310"/>
                  <a:gd name="T37" fmla="*/ 305 h 307"/>
                  <a:gd name="T38" fmla="*/ 215 w 310"/>
                  <a:gd name="T39" fmla="*/ 297 h 307"/>
                  <a:gd name="T40" fmla="*/ 242 w 310"/>
                  <a:gd name="T41" fmla="*/ 282 h 307"/>
                  <a:gd name="T42" fmla="*/ 264 w 310"/>
                  <a:gd name="T43" fmla="*/ 264 h 307"/>
                  <a:gd name="T44" fmla="*/ 283 w 310"/>
                  <a:gd name="T45" fmla="*/ 241 h 307"/>
                  <a:gd name="T46" fmla="*/ 297 w 310"/>
                  <a:gd name="T47" fmla="*/ 214 h 307"/>
                  <a:gd name="T48" fmla="*/ 306 w 310"/>
                  <a:gd name="T49" fmla="*/ 185 h 307"/>
                  <a:gd name="T50" fmla="*/ 310 w 310"/>
                  <a:gd name="T51" fmla="*/ 155 h 307"/>
                  <a:gd name="T52" fmla="*/ 310 w 310"/>
                  <a:gd name="T53" fmla="*/ 138 h 307"/>
                  <a:gd name="T54" fmla="*/ 303 w 310"/>
                  <a:gd name="T55" fmla="*/ 107 h 307"/>
                  <a:gd name="T56" fmla="*/ 291 w 310"/>
                  <a:gd name="T57" fmla="*/ 80 h 307"/>
                  <a:gd name="T58" fmla="*/ 275 w 310"/>
                  <a:gd name="T59" fmla="*/ 56 h 307"/>
                  <a:gd name="T60" fmla="*/ 254 w 310"/>
                  <a:gd name="T61" fmla="*/ 35 h 307"/>
                  <a:gd name="T62" fmla="*/ 229 w 310"/>
                  <a:gd name="T63" fmla="*/ 18 h 307"/>
                  <a:gd name="T64" fmla="*/ 200 w 310"/>
                  <a:gd name="T65" fmla="*/ 6 h 307"/>
                  <a:gd name="T66" fmla="*/ 171 w 310"/>
                  <a:gd name="T67" fmla="*/ 0 h 307"/>
                  <a:gd name="T68" fmla="*/ 155 w 310"/>
                  <a:gd name="T69" fmla="*/ 0 h 30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307">
                    <a:moveTo>
                      <a:pt x="155" y="0"/>
                    </a:moveTo>
                    <a:lnTo>
                      <a:pt x="155" y="0"/>
                    </a:lnTo>
                    <a:lnTo>
                      <a:pt x="140" y="0"/>
                    </a:lnTo>
                    <a:lnTo>
                      <a:pt x="124" y="2"/>
                    </a:lnTo>
                    <a:lnTo>
                      <a:pt x="109" y="6"/>
                    </a:lnTo>
                    <a:lnTo>
                      <a:pt x="95" y="12"/>
                    </a:lnTo>
                    <a:lnTo>
                      <a:pt x="83" y="18"/>
                    </a:lnTo>
                    <a:lnTo>
                      <a:pt x="68" y="27"/>
                    </a:lnTo>
                    <a:lnTo>
                      <a:pt x="58" y="35"/>
                    </a:lnTo>
                    <a:lnTo>
                      <a:pt x="46" y="45"/>
                    </a:lnTo>
                    <a:lnTo>
                      <a:pt x="35" y="56"/>
                    </a:lnTo>
                    <a:lnTo>
                      <a:pt x="27" y="68"/>
                    </a:lnTo>
                    <a:lnTo>
                      <a:pt x="19" y="80"/>
                    </a:lnTo>
                    <a:lnTo>
                      <a:pt x="13" y="95"/>
                    </a:lnTo>
                    <a:lnTo>
                      <a:pt x="8" y="107"/>
                    </a:lnTo>
                    <a:lnTo>
                      <a:pt x="4" y="124"/>
                    </a:lnTo>
                    <a:lnTo>
                      <a:pt x="2" y="138"/>
                    </a:lnTo>
                    <a:lnTo>
                      <a:pt x="0" y="155"/>
                    </a:lnTo>
                    <a:lnTo>
                      <a:pt x="0" y="155"/>
                    </a:lnTo>
                    <a:lnTo>
                      <a:pt x="2" y="169"/>
                    </a:lnTo>
                    <a:lnTo>
                      <a:pt x="4" y="185"/>
                    </a:lnTo>
                    <a:lnTo>
                      <a:pt x="8" y="200"/>
                    </a:lnTo>
                    <a:lnTo>
                      <a:pt x="13" y="214"/>
                    </a:lnTo>
                    <a:lnTo>
                      <a:pt x="19" y="227"/>
                    </a:lnTo>
                    <a:lnTo>
                      <a:pt x="27" y="241"/>
                    </a:lnTo>
                    <a:lnTo>
                      <a:pt x="35" y="252"/>
                    </a:lnTo>
                    <a:lnTo>
                      <a:pt x="46" y="264"/>
                    </a:lnTo>
                    <a:lnTo>
                      <a:pt x="58" y="272"/>
                    </a:lnTo>
                    <a:lnTo>
                      <a:pt x="68" y="282"/>
                    </a:lnTo>
                    <a:lnTo>
                      <a:pt x="83" y="289"/>
                    </a:lnTo>
                    <a:lnTo>
                      <a:pt x="95" y="297"/>
                    </a:lnTo>
                    <a:lnTo>
                      <a:pt x="109" y="301"/>
                    </a:lnTo>
                    <a:lnTo>
                      <a:pt x="124" y="305"/>
                    </a:lnTo>
                    <a:lnTo>
                      <a:pt x="140" y="307"/>
                    </a:lnTo>
                    <a:lnTo>
                      <a:pt x="155" y="307"/>
                    </a:lnTo>
                    <a:lnTo>
                      <a:pt x="155" y="307"/>
                    </a:lnTo>
                    <a:lnTo>
                      <a:pt x="171" y="307"/>
                    </a:lnTo>
                    <a:lnTo>
                      <a:pt x="186" y="305"/>
                    </a:lnTo>
                    <a:lnTo>
                      <a:pt x="200" y="301"/>
                    </a:lnTo>
                    <a:lnTo>
                      <a:pt x="215" y="297"/>
                    </a:lnTo>
                    <a:lnTo>
                      <a:pt x="229" y="289"/>
                    </a:lnTo>
                    <a:lnTo>
                      <a:pt x="242" y="282"/>
                    </a:lnTo>
                    <a:lnTo>
                      <a:pt x="254" y="272"/>
                    </a:lnTo>
                    <a:lnTo>
                      <a:pt x="264" y="264"/>
                    </a:lnTo>
                    <a:lnTo>
                      <a:pt x="275" y="252"/>
                    </a:lnTo>
                    <a:lnTo>
                      <a:pt x="283" y="241"/>
                    </a:lnTo>
                    <a:lnTo>
                      <a:pt x="291" y="227"/>
                    </a:lnTo>
                    <a:lnTo>
                      <a:pt x="297" y="214"/>
                    </a:lnTo>
                    <a:lnTo>
                      <a:pt x="303" y="200"/>
                    </a:lnTo>
                    <a:lnTo>
                      <a:pt x="306" y="185"/>
                    </a:lnTo>
                    <a:lnTo>
                      <a:pt x="310" y="169"/>
                    </a:lnTo>
                    <a:lnTo>
                      <a:pt x="310" y="155"/>
                    </a:lnTo>
                    <a:lnTo>
                      <a:pt x="310" y="155"/>
                    </a:lnTo>
                    <a:lnTo>
                      <a:pt x="310" y="138"/>
                    </a:lnTo>
                    <a:lnTo>
                      <a:pt x="306" y="124"/>
                    </a:lnTo>
                    <a:lnTo>
                      <a:pt x="303" y="107"/>
                    </a:lnTo>
                    <a:lnTo>
                      <a:pt x="297" y="95"/>
                    </a:lnTo>
                    <a:lnTo>
                      <a:pt x="291" y="80"/>
                    </a:lnTo>
                    <a:lnTo>
                      <a:pt x="283" y="68"/>
                    </a:lnTo>
                    <a:lnTo>
                      <a:pt x="275" y="56"/>
                    </a:lnTo>
                    <a:lnTo>
                      <a:pt x="264" y="45"/>
                    </a:lnTo>
                    <a:lnTo>
                      <a:pt x="254" y="35"/>
                    </a:lnTo>
                    <a:lnTo>
                      <a:pt x="242" y="27"/>
                    </a:lnTo>
                    <a:lnTo>
                      <a:pt x="229" y="18"/>
                    </a:lnTo>
                    <a:lnTo>
                      <a:pt x="215" y="12"/>
                    </a:lnTo>
                    <a:lnTo>
                      <a:pt x="200" y="6"/>
                    </a:lnTo>
                    <a:lnTo>
                      <a:pt x="186" y="2"/>
                    </a:lnTo>
                    <a:lnTo>
                      <a:pt x="171" y="0"/>
                    </a:lnTo>
                    <a:lnTo>
                      <a:pt x="155" y="0"/>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grpSp>
        <p:sp>
          <p:nvSpPr>
            <p:cNvPr id="46" name="图形"/>
            <p:cNvSpPr txBox="1"/>
            <p:nvPr/>
          </p:nvSpPr>
          <p:spPr>
            <a:xfrm>
              <a:off x="10647" y="7292"/>
              <a:ext cx="2225" cy="533"/>
            </a:xfrm>
            <a:prstGeom prst="rect">
              <a:avLst/>
            </a:prstGeom>
            <a:noFill/>
          </p:spPr>
          <p:txBody>
            <a:bodyPr wrap="none" rtlCol="0">
              <a:normAutofit/>
            </a:bodyPr>
            <a:lstStyle/>
            <a:p>
              <a:r>
                <a:rPr lang="zh-TW" altLang="zh-TW" sz="1600">
                  <a:solidFill>
                    <a:schemeClr val="tx1">
                      <a:lumMod val="85000"/>
                      <a:lumOff val="15000"/>
                    </a:schemeClr>
                  </a:solidFill>
                  <a:effectLst/>
                  <a:latin typeface="Source Han Sans TC"/>
                  <a:ea typeface="Source Han Sans TC"/>
                  <a:cs typeface="思源黑体 CN Medium" panose="020b0600000000000000" charset="-122"/>
                </a:rPr>
                <a:t>時間-20XX.07</a:t>
              </a:r>
            </a:p>
          </p:txBody>
        </p:sp>
        <p:sp>
          <p:nvSpPr>
            <p:cNvPr id="47" name="图形"/>
            <p:cNvSpPr/>
            <p:nvPr/>
          </p:nvSpPr>
          <p:spPr>
            <a:xfrm>
              <a:off x="6318" y="7275"/>
              <a:ext cx="548" cy="548"/>
            </a:xfrm>
            <a:prstGeom prst="ellipse">
              <a:avLst/>
            </a:prstGeom>
            <a:solidFill>
              <a:srgbClr val="92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08E8C"/>
                </a:solidFill>
                <a:effectLst/>
                <a:latin typeface="思源黑体 CN Medium" panose="020b0600000000000000" charset="-122"/>
                <a:ea typeface="思源黑体 CN Medium" panose="020b0600000000000000" charset="-122"/>
                <a:cs typeface="字魂58号-创中黑" panose="00000500000000000000" charset="-122"/>
              </a:endParaRPr>
            </a:p>
          </p:txBody>
        </p:sp>
        <p:pic>
          <p:nvPicPr>
            <p:cNvPr id="52" name="图形" descr="303b32313533373635313bbbe3b1a8d5df"/>
            <p:cNvPicPr>
              <a:picLocks noChangeAspect="1"/>
            </p:cNvPicPr>
            <p:nvPr/>
          </p:nvPicPr>
          <p:blipFill>
            <a:blip r:embed="rId4"/>
            <a:stretch>
              <a:fillRect/>
            </a:stretch>
          </p:blipFill>
          <p:spPr>
            <a:xfrm>
              <a:off x="6404" y="7361"/>
              <a:ext cx="376" cy="376"/>
            </a:xfrm>
            <a:prstGeom prst="rect">
              <a:avLst/>
            </a:prstGeom>
          </p:spPr>
        </p:pic>
      </p:grpSp>
    </p:spTree>
    <p:custDataLst>
      <p:tags r:id="rId5"/>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5" name="图形"/>
          <p:cNvGrpSpPr/>
          <p:nvPr/>
        </p:nvGrpSpPr>
        <p:grpSpPr>
          <a:xfrm>
            <a:off x="0" y="-14605"/>
            <a:ext cx="12179300" cy="6885940"/>
            <a:chOff x="0" y="-23"/>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flipH="1">
              <a:off x="0" y="-23"/>
              <a:ext cx="19181" cy="10845"/>
            </a:xfrm>
            <a:prstGeom prst="rect">
              <a:avLst/>
            </a:prstGeom>
          </p:spPr>
        </p:pic>
        <p:sp>
          <p:nvSpPr>
            <p:cNvPr id="3" name="图形"/>
            <p:cNvSpPr/>
            <p:nvPr/>
          </p:nvSpPr>
          <p:spPr>
            <a:xfrm>
              <a:off x="3462" y="3571"/>
              <a:ext cx="4010" cy="401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8" name="图形"/>
            <p:cNvSpPr txBox="1"/>
            <p:nvPr/>
          </p:nvSpPr>
          <p:spPr>
            <a:xfrm>
              <a:off x="7887" y="4115"/>
              <a:ext cx="9773" cy="1872"/>
            </a:xfrm>
            <a:prstGeom prst="rect">
              <a:avLst/>
            </a:prstGeom>
            <a:noFill/>
          </p:spPr>
          <p:txBody>
            <a:bodyPr wrap="square" rtlCol="0">
              <a:normAutofit/>
            </a:bodyPr>
            <a:lstStyle/>
            <a:p>
              <a:pPr algn="l"/>
              <a:r>
                <a:rPr lang="zh-TW" altLang="zh-TW" sz="7200" spc="75">
                  <a:solidFill>
                    <a:srgbClr val="92CFC7"/>
                  </a:solidFill>
                  <a:latin typeface="Source Han Sans TC"/>
                  <a:ea typeface="Source Han Sans TC"/>
                  <a:cs typeface="+mn-ea"/>
                  <a:sym typeface="+mn-lt"/>
                </a:rPr>
                <a:t>產品方案介紹</a:t>
              </a:r>
              <a:endParaRPr lang="zh-CN" altLang="en-US" sz="7200" spc="75">
                <a:solidFill>
                  <a:srgbClr val="92CFC7"/>
                </a:solidFill>
                <a:effectLst/>
                <a:latin typeface="字魂152号-机甲超级黑"/>
                <a:ea typeface="字魂152号-机甲超级黑"/>
                <a:cs typeface="+mn-ea"/>
                <a:sym typeface="+mn-lt"/>
              </a:endParaRPr>
            </a:p>
          </p:txBody>
        </p:sp>
        <p:sp>
          <p:nvSpPr>
            <p:cNvPr id="43" name="图形"/>
            <p:cNvSpPr txBox="1"/>
            <p:nvPr/>
          </p:nvSpPr>
          <p:spPr>
            <a:xfrm>
              <a:off x="7983" y="5768"/>
              <a:ext cx="9231" cy="1119"/>
            </a:xfrm>
            <a:prstGeom prst="rect">
              <a:avLst/>
            </a:prstGeom>
            <a:noFill/>
          </p:spPr>
          <p:txBody>
            <a:bodyPr wrap="square" rtlCol="0">
              <a:normAutofit/>
            </a:bodyPr>
            <a:lstStyle/>
            <a:p>
              <a:pPr algn="l">
                <a:lnSpc>
                  <a:spcPct val="120000"/>
                </a:lnSpc>
              </a:pPr>
              <a:r>
                <a:rPr lang="zh-TW" altLang="zh-TW" sz="1400">
                  <a:solidFill>
                    <a:schemeClr val="tx1">
                      <a:lumMod val="65000"/>
                      <a:lumOff val="35000"/>
                    </a:schemeClr>
                  </a:solidFill>
                  <a:latin typeface="Source Han Sans TC"/>
                  <a:ea typeface="Source Han Sans TC"/>
                  <a:cs typeface="思源黑体 CN Normal" panose="020b0400000000000000" charset="-122"/>
                  <a:sym typeface="+mn-ea"/>
                </a:rPr>
                <a:t>在此新增您的文字內容。在此新增您的文字內容。在此處新增您的文字內容。在此處新增您的文字內容。在此處新增您的文字內容。</a:t>
              </a:r>
            </a:p>
          </p:txBody>
        </p:sp>
        <p:sp>
          <p:nvSpPr>
            <p:cNvPr id="29" name="图形"/>
            <p:cNvSpPr/>
            <p:nvPr/>
          </p:nvSpPr>
          <p:spPr>
            <a:xfrm>
              <a:off x="3968" y="4107"/>
              <a:ext cx="2999" cy="2999"/>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6" name="图形"/>
            <p:cNvSpPr txBox="1"/>
            <p:nvPr/>
          </p:nvSpPr>
          <p:spPr>
            <a:xfrm>
              <a:off x="4320" y="4516"/>
              <a:ext cx="2362" cy="2276"/>
            </a:xfrm>
            <a:prstGeom prst="rect">
              <a:avLst/>
            </a:prstGeom>
            <a:noFill/>
          </p:spPr>
          <p:txBody>
            <a:bodyPr wrap="none" rtlCol="0" anchor="t">
              <a:normAutofit/>
            </a:bodyPr>
            <a:lstStyle/>
            <a:p>
              <a:r>
                <a:rPr lang="zh-TW" altLang="zh-TW" sz="8800">
                  <a:ln>
                    <a:noFill/>
                  </a:ln>
                  <a:solidFill>
                    <a:schemeClr val="bg1"/>
                  </a:solidFill>
                  <a:latin typeface="Source Han Sans TC"/>
                  <a:ea typeface="Source Han Sans TC"/>
                  <a:cs typeface="思源黑体 CN Medium" panose="020b0600000000000000" charset="-122"/>
                  <a:sym typeface="+mn-ea"/>
                </a:rPr>
                <a:t>01</a:t>
              </a:r>
            </a:p>
          </p:txBody>
        </p:sp>
        <p:sp>
          <p:nvSpPr>
            <p:cNvPr id="4" name="图形"/>
            <p:cNvSpPr/>
            <p:nvPr/>
          </p:nvSpPr>
          <p:spPr>
            <a:xfrm>
              <a:off x="6074" y="3847"/>
              <a:ext cx="1398" cy="1398"/>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27" name="图形"/>
            <p:cNvSpPr txBox="1"/>
            <p:nvPr/>
          </p:nvSpPr>
          <p:spPr>
            <a:xfrm>
              <a:off x="6174" y="4232"/>
              <a:ext cx="695" cy="630"/>
            </a:xfrm>
            <a:prstGeom prst="rect">
              <a:avLst/>
            </a:prstGeom>
            <a:noFill/>
          </p:spPr>
          <p:txBody>
            <a:bodyPr wrap="none" rtlCol="0" anchor="t">
              <a:normAutofit/>
            </a:bodyPr>
            <a:lstStyle/>
            <a:p>
              <a:r>
                <a:rPr lang="zh-TW" altLang="zh-TW" sz="2000">
                  <a:ln>
                    <a:noFill/>
                  </a:ln>
                  <a:solidFill>
                    <a:schemeClr val="bg1"/>
                  </a:solidFill>
                  <a:latin typeface="Source Han Sans TC"/>
                  <a:ea typeface="Source Han Sans TC"/>
                  <a:cs typeface="思源黑体 CN Medium" panose="020b0600000000000000" charset="-122"/>
                  <a:sym typeface="+mn-ea"/>
                </a:rPr>
                <a:t>一</a:t>
              </a:r>
            </a:p>
          </p:txBody>
        </p:sp>
      </p:grpSp>
    </p:spTree>
    <p:custDataLst>
      <p:tags r:id="rId3"/>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图形"/>
          <p:cNvGrpSpPr/>
          <p:nvPr/>
        </p:nvGrpSpPr>
        <p:grpSpPr>
          <a:xfrm>
            <a:off x="890270" y="1589394"/>
            <a:ext cx="10048240" cy="4097666"/>
            <a:chOff x="1444" y="2517"/>
            <a:chExt cx="15824" cy="6453"/>
          </a:xfrm>
        </p:grpSpPr>
        <p:sp>
          <p:nvSpPr>
            <p:cNvPr id="21" name="图形"/>
            <p:cNvSpPr/>
            <p:nvPr/>
          </p:nvSpPr>
          <p:spPr>
            <a:xfrm>
              <a:off x="1444" y="2517"/>
              <a:ext cx="15824" cy="937"/>
            </a:xfrm>
            <a:prstGeom prst="rect">
              <a:avLst/>
            </a:prstGeom>
          </p:spPr>
          <p:txBody>
            <a:bodyPr wrap="square">
              <a:normAutofit/>
            </a:bodyPr>
            <a:lstStyle/>
            <a:p>
              <a:pPr marL="0" algn="l" fontAlgn="auto">
                <a:lnSpc>
                  <a:spcPct val="120000"/>
                </a:lnSpc>
                <a:spcBef>
                  <a:spcPct val="0"/>
                </a:spcBef>
              </a:pPr>
              <a:r>
                <a:rPr lang="zh-TW" altLang="zh-TW" sz="14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在此處添加您的文本內容在此處添加您的文本內容在此處添加您的文本內容在此處添加您的文本內容在此處添加您的文本內容在此處添加您的文本內容在此處添加您的文字內容在此處添加您的文字內容</a:t>
              </a:r>
              <a:endParaRPr lang="zh-CN" altLang="en-US" sz="14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22" name="图形"/>
            <p:cNvSpPr/>
            <p:nvPr/>
          </p:nvSpPr>
          <p:spPr>
            <a:xfrm>
              <a:off x="1619" y="4065"/>
              <a:ext cx="7737" cy="214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4" name="图形"/>
            <p:cNvSpPr/>
            <p:nvPr/>
          </p:nvSpPr>
          <p:spPr>
            <a:xfrm>
              <a:off x="2104" y="406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5" name="图形"/>
            <p:cNvSpPr/>
            <p:nvPr/>
          </p:nvSpPr>
          <p:spPr>
            <a:xfrm>
              <a:off x="2101" y="509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29" name="图形"/>
            <p:cNvSpPr/>
            <p:nvPr/>
          </p:nvSpPr>
          <p:spPr>
            <a:xfrm>
              <a:off x="3322" y="483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0" name="图形"/>
            <p:cNvSpPr/>
            <p:nvPr/>
          </p:nvSpPr>
          <p:spPr>
            <a:xfrm>
              <a:off x="3322" y="4306"/>
              <a:ext cx="3143" cy="576"/>
            </a:xfrm>
            <a:prstGeom prst="rect">
              <a:avLst/>
            </a:prstGeom>
          </p:spPr>
          <p:txBody>
            <a:bodyPr wrap="square">
              <a:normAutofit lnSpcReduction="20000"/>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a:solidFill>
                  <a:schemeClr val="tx1">
                    <a:lumMod val="75000"/>
                    <a:lumOff val="25000"/>
                  </a:schemeClr>
                </a:solidFill>
                <a:latin typeface="字魂152号-机甲超级黑"/>
                <a:ea typeface="字魂152号-机甲超级黑"/>
                <a:cs typeface="字魂58号-创中黑" panose="00000500000000000000" charset="-122"/>
                <a:sym typeface="+mn-ea"/>
              </a:endParaRPr>
            </a:p>
          </p:txBody>
        </p:sp>
        <p:sp>
          <p:nvSpPr>
            <p:cNvPr id="37" name="图形"/>
            <p:cNvSpPr/>
            <p:nvPr/>
          </p:nvSpPr>
          <p:spPr>
            <a:xfrm>
              <a:off x="1982" y="4133"/>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01</a:t>
              </a:r>
            </a:p>
          </p:txBody>
        </p:sp>
        <p:sp>
          <p:nvSpPr>
            <p:cNvPr id="38" name="图形"/>
            <p:cNvSpPr/>
            <p:nvPr/>
          </p:nvSpPr>
          <p:spPr>
            <a:xfrm>
              <a:off x="2070" y="5237"/>
              <a:ext cx="908" cy="312"/>
            </a:xfrm>
            <a:prstGeom prst="rect">
              <a:avLst/>
            </a:prstGeom>
          </p:spPr>
          <p:txBody>
            <a:bodyPr wrap="square">
              <a:normAutofit lnSpcReduction="20000"/>
            </a:bodyPr>
            <a:lstStyle/>
            <a:p>
              <a:r>
                <a:rPr lang="zh-TW" altLang="zh-TW" sz="700">
                  <a:solidFill>
                    <a:schemeClr val="bg1"/>
                  </a:solidFill>
                  <a:latin typeface="Source Han Sans TC"/>
                  <a:ea typeface="Source Han Sans TC"/>
                  <a:cs typeface="Arial" panose="020b0604020202020204" pitchFamily="34" charset="0"/>
                </a:rPr>
                <a:t>十二月</a:t>
              </a:r>
            </a:p>
          </p:txBody>
        </p:sp>
        <p:sp>
          <p:nvSpPr>
            <p:cNvPr id="31" name="图形"/>
            <p:cNvSpPr/>
            <p:nvPr/>
          </p:nvSpPr>
          <p:spPr>
            <a:xfrm>
              <a:off x="1619" y="6545"/>
              <a:ext cx="7737" cy="242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2" name="图形"/>
            <p:cNvSpPr/>
            <p:nvPr/>
          </p:nvSpPr>
          <p:spPr>
            <a:xfrm>
              <a:off x="2104" y="6545"/>
              <a:ext cx="838" cy="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3" name="图形"/>
            <p:cNvSpPr/>
            <p:nvPr/>
          </p:nvSpPr>
          <p:spPr>
            <a:xfrm>
              <a:off x="2104" y="7571"/>
              <a:ext cx="838" cy="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4" name="图形"/>
            <p:cNvSpPr/>
            <p:nvPr/>
          </p:nvSpPr>
          <p:spPr>
            <a:xfrm>
              <a:off x="3322" y="7313"/>
              <a:ext cx="5534" cy="979"/>
            </a:xfrm>
            <a:prstGeom prst="rect">
              <a:avLst/>
            </a:prstGeom>
          </p:spPr>
          <p:txBody>
            <a:bodyPr wrap="square">
              <a:normAutofit/>
            </a:bodyPr>
            <a:lstStyle/>
            <a:p>
              <a:pPr marL="0" algn="l" fontAlgn="auto">
                <a:lnSpc>
                  <a:spcPct val="120000"/>
                </a:lnSpc>
                <a:spcBef>
                  <a:spcPct val="0"/>
                </a:spcBef>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在此處添加您的文本內容在此處添加您的文本內容在此處添加文本內容在此處添加您的文本內容</a:t>
              </a:r>
              <a:endParaRPr lang="en-US" altLang="zh-CN" sz="1200">
                <a:solidFill>
                  <a:schemeClr val="tx1">
                    <a:lumMod val="65000"/>
                    <a:lumOff val="35000"/>
                  </a:schemeClr>
                </a:solidFill>
                <a:latin typeface="字魂58号-创中黑" panose="00000500000000000000" charset="-122"/>
                <a:cs typeface="Arial" panose="020b0604020202020204" pitchFamily="34" charset="0"/>
              </a:endParaRPr>
            </a:p>
          </p:txBody>
        </p:sp>
        <p:sp>
          <p:nvSpPr>
            <p:cNvPr id="35" name="图形"/>
            <p:cNvSpPr/>
            <p:nvPr/>
          </p:nvSpPr>
          <p:spPr>
            <a:xfrm>
              <a:off x="3322" y="6786"/>
              <a:ext cx="3143" cy="576"/>
            </a:xfrm>
            <a:prstGeom prst="rect">
              <a:avLst/>
            </a:prstGeom>
          </p:spPr>
          <p:txBody>
            <a:bodyPr wrap="square">
              <a:normAutofit lnSpcReduction="20000"/>
            </a:bodyPr>
            <a:lstStyle/>
            <a:p>
              <a:pPr marL="0" indent="0" algn="l">
                <a:spcBef>
                  <a:spcPct val="0"/>
                </a:spcBef>
                <a:defRPr/>
              </a:pPr>
              <a:r>
                <a:rPr lang="zh-TW" altLang="zh-TW">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en-US" altLang="zh-CN">
                <a:solidFill>
                  <a:srgbClr val="28333C"/>
                </a:solidFill>
                <a:latin typeface="字魂58号-创中黑" panose="00000500000000000000" charset="-122"/>
                <a:cs typeface="Arial" panose="020b0604020202020204" pitchFamily="34" charset="0"/>
              </a:endParaRPr>
            </a:p>
          </p:txBody>
        </p:sp>
        <p:sp>
          <p:nvSpPr>
            <p:cNvPr id="43" name="图形"/>
            <p:cNvSpPr/>
            <p:nvPr/>
          </p:nvSpPr>
          <p:spPr>
            <a:xfrm>
              <a:off x="1982" y="6639"/>
              <a:ext cx="1108" cy="725"/>
            </a:xfrm>
            <a:prstGeom prst="rect">
              <a:avLst/>
            </a:prstGeom>
          </p:spPr>
          <p:txBody>
            <a:bodyPr wrap="square">
              <a:normAutofit/>
            </a:bodyPr>
            <a:lstStyle/>
            <a:p>
              <a:pPr algn="ctr"/>
              <a:r>
                <a:rPr lang="zh-TW" altLang="zh-TW" sz="2400">
                  <a:solidFill>
                    <a:schemeClr val="bg1"/>
                  </a:solidFill>
                  <a:latin typeface="Source Han Sans TC"/>
                  <a:ea typeface="Source Han Sans TC"/>
                  <a:cs typeface="Arial" panose="020b0604020202020204" pitchFamily="34" charset="0"/>
                </a:rPr>
                <a:t>02</a:t>
              </a:r>
            </a:p>
          </p:txBody>
        </p:sp>
        <p:sp>
          <p:nvSpPr>
            <p:cNvPr id="23" name="图形"/>
            <p:cNvSpPr/>
            <p:nvPr/>
          </p:nvSpPr>
          <p:spPr>
            <a:xfrm>
              <a:off x="2070" y="7743"/>
              <a:ext cx="908" cy="312"/>
            </a:xfrm>
            <a:prstGeom prst="rect">
              <a:avLst/>
            </a:prstGeom>
          </p:spPr>
          <p:txBody>
            <a:bodyPr wrap="square">
              <a:normAutofit lnSpcReduction="20000"/>
            </a:bodyPr>
            <a:lstStyle/>
            <a:p>
              <a:r>
                <a:rPr lang="zh-TW" altLang="zh-TW" sz="700">
                  <a:solidFill>
                    <a:schemeClr val="bg1"/>
                  </a:solidFill>
                  <a:latin typeface="Source Han Sans TC"/>
                  <a:ea typeface="Source Han Sans TC"/>
                  <a:cs typeface="Arial" panose="020b0604020202020204" pitchFamily="34" charset="0"/>
                </a:rPr>
                <a:t>十二月</a:t>
              </a:r>
            </a:p>
          </p:txBody>
        </p:sp>
        <p:pic>
          <p:nvPicPr>
            <p:cNvPr id="2051" name="图形" descr="C:/Users/Administrator/AppData/Local/Temp/picturecompress_20220801085904/output_1.jpgoutput_1"/>
            <p:cNvPicPr>
              <a:picLocks noChangeAspect="1" noChangeArrowheads="1"/>
            </p:cNvPicPr>
            <p:nvPr/>
          </p:nvPicPr>
          <p:blipFill>
            <a:blip r:embed="rId2"/>
            <a:stretch>
              <a:fillRect/>
            </a:stretch>
          </p:blipFill>
          <p:spPr bwMode="auto">
            <a:xfrm>
              <a:off x="9745" y="4065"/>
              <a:ext cx="7275" cy="485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3"/>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图形"/>
          <p:cNvGrpSpPr/>
          <p:nvPr/>
        </p:nvGrpSpPr>
        <p:grpSpPr>
          <a:xfrm>
            <a:off x="1224280" y="1318895"/>
            <a:ext cx="10123170" cy="4829810"/>
            <a:chOff x="1928" y="2077"/>
            <a:chExt cx="15942" cy="7606"/>
          </a:xfrm>
        </p:grpSpPr>
        <p:grpSp>
          <p:nvGrpSpPr>
            <p:cNvPr id="45" name="Group 44"/>
            <p:cNvGrpSpPr/>
            <p:nvPr/>
          </p:nvGrpSpPr>
          <p:grpSpPr>
            <a:xfrm>
              <a:off x="5632" y="2077"/>
              <a:ext cx="8953" cy="7607"/>
              <a:chOff x="2963917" y="1153317"/>
              <a:chExt cx="6264166" cy="5322592"/>
            </a:xfrm>
          </p:grpSpPr>
          <p:sp>
            <p:nvSpPr>
              <p:cNvPr id="11" name="图形"/>
              <p:cNvSpPr/>
              <p:nvPr/>
            </p:nvSpPr>
            <p:spPr>
              <a:xfrm>
                <a:off x="6663559" y="2162310"/>
                <a:ext cx="1312267" cy="3339081"/>
              </a:xfrm>
              <a:custGeom>
                <a:cxnLst>
                  <a:cxn ang="0">
                    <a:pos x="wd2" y="hd2"/>
                  </a:cxn>
                  <a:cxn ang="5400000">
                    <a:pos x="wd2" y="hd2"/>
                  </a:cxn>
                  <a:cxn ang="10800000">
                    <a:pos x="wd2" y="hd2"/>
                  </a:cxn>
                  <a:cxn ang="16200000">
                    <a:pos x="wd2" y="hd2"/>
                  </a:cxn>
                </a:cxnLst>
                <a:rect l="0" t="0" r="r" b="b"/>
                <a:pathLst>
                  <a:path w="21322" h="21388" extrusionOk="0">
                    <a:moveTo>
                      <a:pt x="17922" y="14110"/>
                    </a:moveTo>
                    <a:cubicBezTo>
                      <a:pt x="17759" y="14048"/>
                      <a:pt x="17581" y="13989"/>
                      <a:pt x="17410" y="13932"/>
                    </a:cubicBezTo>
                    <a:cubicBezTo>
                      <a:pt x="17315" y="13900"/>
                      <a:pt x="17212" y="13870"/>
                      <a:pt x="17116" y="13841"/>
                    </a:cubicBezTo>
                    <a:cubicBezTo>
                      <a:pt x="16918" y="13781"/>
                      <a:pt x="16720" y="13720"/>
                      <a:pt x="16543" y="13652"/>
                    </a:cubicBezTo>
                    <a:cubicBezTo>
                      <a:pt x="14616" y="12895"/>
                      <a:pt x="13428" y="11851"/>
                      <a:pt x="13414" y="10695"/>
                    </a:cubicBezTo>
                    <a:cubicBezTo>
                      <a:pt x="13421" y="9540"/>
                      <a:pt x="14616" y="8495"/>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16" y="6511"/>
                      <a:pt x="3400" y="7278"/>
                    </a:cubicBezTo>
                    <a:cubicBezTo>
                      <a:pt x="3563" y="7340"/>
                      <a:pt x="3741" y="7399"/>
                      <a:pt x="3912" y="7456"/>
                    </a:cubicBezTo>
                    <a:cubicBezTo>
                      <a:pt x="4007" y="7488"/>
                      <a:pt x="4110" y="7518"/>
                      <a:pt x="4206" y="7547"/>
                    </a:cubicBezTo>
                    <a:cubicBezTo>
                      <a:pt x="4404" y="7607"/>
                      <a:pt x="4602" y="7668"/>
                      <a:pt x="4779" y="7739"/>
                    </a:cubicBezTo>
                    <a:cubicBezTo>
                      <a:pt x="6706" y="8495"/>
                      <a:pt x="7894" y="9540"/>
                      <a:pt x="7908" y="10695"/>
                    </a:cubicBezTo>
                    <a:cubicBezTo>
                      <a:pt x="7901" y="11851"/>
                      <a:pt x="6706" y="12895"/>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24" y="15971"/>
                      <a:pt x="20013" y="14877"/>
                      <a:pt x="17922" y="14110"/>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2" name="图形"/>
              <p:cNvSpPr/>
              <p:nvPr/>
            </p:nvSpPr>
            <p:spPr>
              <a:xfrm>
                <a:off x="5444355" y="1153317"/>
                <a:ext cx="1316895" cy="5322592"/>
              </a:xfrm>
              <a:custGeom>
                <a:cxnLst>
                  <a:cxn ang="0">
                    <a:pos x="wd2" y="hd2"/>
                  </a:cxn>
                  <a:cxn ang="5400000">
                    <a:pos x="wd2" y="hd2"/>
                  </a:cxn>
                  <a:cxn ang="10800000">
                    <a:pos x="wd2" y="hd2"/>
                  </a:cxn>
                  <a:cxn ang="16200000">
                    <a:pos x="wd2" y="hd2"/>
                  </a:cxn>
                </a:cxnLst>
                <a:rect l="0" t="0" r="r" b="b"/>
                <a:pathLst>
                  <a:path w="21323" h="21467" extrusionOk="0">
                    <a:moveTo>
                      <a:pt x="15676" y="13206"/>
                    </a:moveTo>
                    <a:cubicBezTo>
                      <a:pt x="16139" y="13057"/>
                      <a:pt x="16697" y="12928"/>
                      <a:pt x="17289" y="12808"/>
                    </a:cubicBezTo>
                    <a:lnTo>
                      <a:pt x="17425" y="12779"/>
                    </a:lnTo>
                    <a:cubicBezTo>
                      <a:pt x="17602" y="12743"/>
                      <a:pt x="17772" y="12706"/>
                      <a:pt x="17936" y="12667"/>
                    </a:cubicBezTo>
                    <a:cubicBezTo>
                      <a:pt x="20135" y="12156"/>
                      <a:pt x="21462" y="11417"/>
                      <a:pt x="21312" y="10602"/>
                    </a:cubicBezTo>
                    <a:cubicBezTo>
                      <a:pt x="21162" y="9818"/>
                      <a:pt x="19610" y="9120"/>
                      <a:pt x="17275" y="8658"/>
                    </a:cubicBezTo>
                    <a:cubicBezTo>
                      <a:pt x="15097" y="8228"/>
                      <a:pt x="13627" y="7597"/>
                      <a:pt x="13463" y="6905"/>
                    </a:cubicBezTo>
                    <a:cubicBezTo>
                      <a:pt x="13450" y="6853"/>
                      <a:pt x="13443" y="6798"/>
                      <a:pt x="13443" y="6744"/>
                    </a:cubicBezTo>
                    <a:cubicBezTo>
                      <a:pt x="13443" y="6132"/>
                      <a:pt x="14273" y="5569"/>
                      <a:pt x="15676" y="5121"/>
                    </a:cubicBezTo>
                    <a:cubicBezTo>
                      <a:pt x="16139" y="4972"/>
                      <a:pt x="16697" y="4843"/>
                      <a:pt x="17289" y="4723"/>
                    </a:cubicBezTo>
                    <a:lnTo>
                      <a:pt x="17425" y="4694"/>
                    </a:lnTo>
                    <a:cubicBezTo>
                      <a:pt x="17602" y="4659"/>
                      <a:pt x="17772" y="4621"/>
                      <a:pt x="17936" y="4582"/>
                    </a:cubicBezTo>
                    <a:cubicBezTo>
                      <a:pt x="20135" y="4072"/>
                      <a:pt x="21462" y="3333"/>
                      <a:pt x="21312" y="2517"/>
                    </a:cubicBezTo>
                    <a:cubicBezTo>
                      <a:pt x="21054" y="1171"/>
                      <a:pt x="16608" y="64"/>
                      <a:pt x="11203" y="3"/>
                    </a:cubicBezTo>
                    <a:cubicBezTo>
                      <a:pt x="5111" y="-67"/>
                      <a:pt x="80" y="1144"/>
                      <a:pt x="80" y="2646"/>
                    </a:cubicBezTo>
                    <a:cubicBezTo>
                      <a:pt x="80" y="3411"/>
                      <a:pt x="1387" y="4099"/>
                      <a:pt x="3463" y="4582"/>
                    </a:cubicBezTo>
                    <a:cubicBezTo>
                      <a:pt x="3627" y="4621"/>
                      <a:pt x="3804" y="4659"/>
                      <a:pt x="3981" y="4694"/>
                    </a:cubicBezTo>
                    <a:lnTo>
                      <a:pt x="4117" y="4721"/>
                    </a:lnTo>
                    <a:cubicBezTo>
                      <a:pt x="4702" y="4842"/>
                      <a:pt x="5260" y="4971"/>
                      <a:pt x="5730" y="5120"/>
                    </a:cubicBezTo>
                    <a:cubicBezTo>
                      <a:pt x="7126" y="5567"/>
                      <a:pt x="7963" y="6130"/>
                      <a:pt x="7963" y="6742"/>
                    </a:cubicBezTo>
                    <a:cubicBezTo>
                      <a:pt x="7963" y="6795"/>
                      <a:pt x="7956" y="6848"/>
                      <a:pt x="7942" y="6900"/>
                    </a:cubicBezTo>
                    <a:cubicBezTo>
                      <a:pt x="7779" y="7589"/>
                      <a:pt x="6336" y="8223"/>
                      <a:pt x="4157" y="8647"/>
                    </a:cubicBezTo>
                    <a:cubicBezTo>
                      <a:pt x="1680" y="9130"/>
                      <a:pt x="80" y="9881"/>
                      <a:pt x="80" y="10727"/>
                    </a:cubicBezTo>
                    <a:cubicBezTo>
                      <a:pt x="80" y="11492"/>
                      <a:pt x="1387" y="12180"/>
                      <a:pt x="3463" y="12663"/>
                    </a:cubicBezTo>
                    <a:cubicBezTo>
                      <a:pt x="3627" y="12702"/>
                      <a:pt x="3804" y="12740"/>
                      <a:pt x="3980" y="12775"/>
                    </a:cubicBezTo>
                    <a:cubicBezTo>
                      <a:pt x="4001" y="12780"/>
                      <a:pt x="4021" y="12784"/>
                      <a:pt x="4042" y="12787"/>
                    </a:cubicBezTo>
                    <a:cubicBezTo>
                      <a:pt x="4539" y="12887"/>
                      <a:pt x="5029" y="12991"/>
                      <a:pt x="5437" y="13113"/>
                    </a:cubicBezTo>
                    <a:cubicBezTo>
                      <a:pt x="6533" y="13435"/>
                      <a:pt x="7330" y="13825"/>
                      <a:pt x="7704" y="14254"/>
                    </a:cubicBezTo>
                    <a:cubicBezTo>
                      <a:pt x="7813" y="14406"/>
                      <a:pt x="7881" y="14562"/>
                      <a:pt x="7881" y="14722"/>
                    </a:cubicBezTo>
                    <a:cubicBezTo>
                      <a:pt x="7881" y="15327"/>
                      <a:pt x="7064" y="15887"/>
                      <a:pt x="5689" y="16333"/>
                    </a:cubicBezTo>
                    <a:cubicBezTo>
                      <a:pt x="5179" y="16497"/>
                      <a:pt x="4552" y="16638"/>
                      <a:pt x="3906" y="16770"/>
                    </a:cubicBezTo>
                    <a:cubicBezTo>
                      <a:pt x="3906" y="16770"/>
                      <a:pt x="3899" y="16770"/>
                      <a:pt x="3899" y="16772"/>
                    </a:cubicBezTo>
                    <a:cubicBezTo>
                      <a:pt x="3722" y="16807"/>
                      <a:pt x="3552" y="16845"/>
                      <a:pt x="3388" y="16884"/>
                    </a:cubicBezTo>
                    <a:cubicBezTo>
                      <a:pt x="1189" y="17394"/>
                      <a:pt x="-138" y="18133"/>
                      <a:pt x="12" y="18949"/>
                    </a:cubicBezTo>
                    <a:cubicBezTo>
                      <a:pt x="270" y="20295"/>
                      <a:pt x="4716" y="21402"/>
                      <a:pt x="10121" y="21463"/>
                    </a:cubicBezTo>
                    <a:cubicBezTo>
                      <a:pt x="16213" y="21533"/>
                      <a:pt x="21244" y="20322"/>
                      <a:pt x="21244" y="18820"/>
                    </a:cubicBezTo>
                    <a:cubicBezTo>
                      <a:pt x="21244" y="18055"/>
                      <a:pt x="19937" y="17367"/>
                      <a:pt x="17861" y="16884"/>
                    </a:cubicBezTo>
                    <a:cubicBezTo>
                      <a:pt x="17697" y="16845"/>
                      <a:pt x="17520" y="16807"/>
                      <a:pt x="17350" y="16772"/>
                    </a:cubicBezTo>
                    <a:cubicBezTo>
                      <a:pt x="17330" y="16768"/>
                      <a:pt x="17309" y="16763"/>
                      <a:pt x="17289" y="16760"/>
                    </a:cubicBezTo>
                    <a:cubicBezTo>
                      <a:pt x="16792" y="16660"/>
                      <a:pt x="16302" y="16556"/>
                      <a:pt x="15894" y="16434"/>
                    </a:cubicBezTo>
                    <a:cubicBezTo>
                      <a:pt x="14798" y="16112"/>
                      <a:pt x="14008" y="15722"/>
                      <a:pt x="13627" y="15293"/>
                    </a:cubicBezTo>
                    <a:cubicBezTo>
                      <a:pt x="13518" y="15141"/>
                      <a:pt x="13450" y="14985"/>
                      <a:pt x="13450" y="14824"/>
                    </a:cubicBezTo>
                    <a:cubicBezTo>
                      <a:pt x="13443" y="14217"/>
                      <a:pt x="14280" y="13654"/>
                      <a:pt x="15676" y="13206"/>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3" name="图形"/>
              <p:cNvSpPr/>
              <p:nvPr/>
            </p:nvSpPr>
            <p:spPr>
              <a:xfrm>
                <a:off x="7924800"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4" name="图形"/>
              <p:cNvSpPr/>
              <p:nvPr/>
            </p:nvSpPr>
            <p:spPr>
              <a:xfrm>
                <a:off x="4225155" y="2162310"/>
                <a:ext cx="1312274" cy="3339081"/>
              </a:xfrm>
              <a:custGeom>
                <a:cxnLst>
                  <a:cxn ang="0">
                    <a:pos x="wd2" y="hd2"/>
                  </a:cxn>
                  <a:cxn ang="5400000">
                    <a:pos x="wd2" y="hd2"/>
                  </a:cxn>
                  <a:cxn ang="10800000">
                    <a:pos x="wd2" y="hd2"/>
                  </a:cxn>
                  <a:cxn ang="16200000">
                    <a:pos x="wd2" y="hd2"/>
                  </a:cxn>
                </a:cxnLst>
                <a:rect l="0" t="0" r="r" b="b"/>
                <a:pathLst>
                  <a:path w="21322" h="21388" extrusionOk="0">
                    <a:moveTo>
                      <a:pt x="3400" y="7278"/>
                    </a:moveTo>
                    <a:cubicBezTo>
                      <a:pt x="3563" y="7340"/>
                      <a:pt x="3741" y="7399"/>
                      <a:pt x="3912" y="7456"/>
                    </a:cubicBezTo>
                    <a:cubicBezTo>
                      <a:pt x="4007" y="7488"/>
                      <a:pt x="4110" y="7518"/>
                      <a:pt x="4206" y="7547"/>
                    </a:cubicBezTo>
                    <a:cubicBezTo>
                      <a:pt x="4404" y="7607"/>
                      <a:pt x="4602" y="7668"/>
                      <a:pt x="4779" y="7736"/>
                    </a:cubicBezTo>
                    <a:cubicBezTo>
                      <a:pt x="6706" y="8493"/>
                      <a:pt x="7894" y="9537"/>
                      <a:pt x="7908" y="10693"/>
                    </a:cubicBezTo>
                    <a:cubicBezTo>
                      <a:pt x="7901" y="11848"/>
                      <a:pt x="6706" y="12893"/>
                      <a:pt x="4779" y="13652"/>
                    </a:cubicBezTo>
                    <a:cubicBezTo>
                      <a:pt x="4602" y="13722"/>
                      <a:pt x="4404" y="13781"/>
                      <a:pt x="4206" y="13841"/>
                    </a:cubicBezTo>
                    <a:cubicBezTo>
                      <a:pt x="4103" y="13870"/>
                      <a:pt x="4007" y="13900"/>
                      <a:pt x="3912" y="13932"/>
                    </a:cubicBezTo>
                    <a:cubicBezTo>
                      <a:pt x="3734" y="13989"/>
                      <a:pt x="3563" y="14048"/>
                      <a:pt x="3400" y="14110"/>
                    </a:cubicBezTo>
                    <a:cubicBezTo>
                      <a:pt x="1193" y="14921"/>
                      <a:pt x="-139" y="16095"/>
                      <a:pt x="11" y="17390"/>
                    </a:cubicBezTo>
                    <a:cubicBezTo>
                      <a:pt x="271" y="19528"/>
                      <a:pt x="4732" y="21287"/>
                      <a:pt x="10155" y="21384"/>
                    </a:cubicBezTo>
                    <a:cubicBezTo>
                      <a:pt x="16269" y="21494"/>
                      <a:pt x="21318" y="19571"/>
                      <a:pt x="21318" y="17185"/>
                    </a:cubicBezTo>
                    <a:cubicBezTo>
                      <a:pt x="21318" y="15971"/>
                      <a:pt x="20006" y="14877"/>
                      <a:pt x="17922" y="14110"/>
                    </a:cubicBezTo>
                    <a:cubicBezTo>
                      <a:pt x="17759" y="14048"/>
                      <a:pt x="17581" y="13989"/>
                      <a:pt x="17410" y="13932"/>
                    </a:cubicBezTo>
                    <a:cubicBezTo>
                      <a:pt x="17315" y="13900"/>
                      <a:pt x="17212" y="13870"/>
                      <a:pt x="17116" y="13841"/>
                    </a:cubicBezTo>
                    <a:cubicBezTo>
                      <a:pt x="16918" y="13781"/>
                      <a:pt x="16720" y="13720"/>
                      <a:pt x="16543" y="13649"/>
                    </a:cubicBezTo>
                    <a:cubicBezTo>
                      <a:pt x="14616" y="12893"/>
                      <a:pt x="13428" y="11848"/>
                      <a:pt x="13414" y="10693"/>
                    </a:cubicBezTo>
                    <a:cubicBezTo>
                      <a:pt x="13421" y="9537"/>
                      <a:pt x="14616" y="8493"/>
                      <a:pt x="16543" y="7736"/>
                    </a:cubicBezTo>
                    <a:cubicBezTo>
                      <a:pt x="16720" y="7666"/>
                      <a:pt x="16918" y="7607"/>
                      <a:pt x="17116" y="7547"/>
                    </a:cubicBezTo>
                    <a:cubicBezTo>
                      <a:pt x="17219" y="7518"/>
                      <a:pt x="17315" y="7488"/>
                      <a:pt x="17410" y="7456"/>
                    </a:cubicBezTo>
                    <a:cubicBezTo>
                      <a:pt x="17588" y="7399"/>
                      <a:pt x="17759" y="7340"/>
                      <a:pt x="17922" y="7278"/>
                    </a:cubicBezTo>
                    <a:cubicBezTo>
                      <a:pt x="20129" y="6467"/>
                      <a:pt x="21461" y="5293"/>
                      <a:pt x="21311" y="3998"/>
                    </a:cubicBezTo>
                    <a:cubicBezTo>
                      <a:pt x="21051" y="1860"/>
                      <a:pt x="16590" y="101"/>
                      <a:pt x="11167" y="4"/>
                    </a:cubicBezTo>
                    <a:cubicBezTo>
                      <a:pt x="5053" y="-106"/>
                      <a:pt x="4" y="1817"/>
                      <a:pt x="4" y="4203"/>
                    </a:cubicBezTo>
                    <a:cubicBezTo>
                      <a:pt x="4" y="5417"/>
                      <a:pt x="1309" y="6511"/>
                      <a:pt x="3400" y="7278"/>
                    </a:cubicBezTo>
                    <a:close/>
                  </a:path>
                </a:pathLst>
              </a:cu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5" name="图形"/>
              <p:cNvSpPr/>
              <p:nvPr/>
            </p:nvSpPr>
            <p:spPr>
              <a:xfrm>
                <a:off x="2963917" y="3171302"/>
                <a:ext cx="1303283" cy="1303282"/>
              </a:xfrm>
              <a:prstGeom prst="ellipse">
                <a:avLst/>
              </a:prstGeom>
              <a:solidFill>
                <a:schemeClr val="bg2">
                  <a:lumMod val="95000"/>
                </a:schemeClr>
              </a:solidFill>
              <a:ln w="12700">
                <a:miter lim="400000"/>
              </a:ln>
              <a:effectLst>
                <a:innerShdw blurRad="63500" dist="50800" dir="2700000">
                  <a:prstClr val="black">
                    <a:alpha val="15000"/>
                  </a:prstClr>
                </a:innerShdw>
              </a:effectLst>
            </p:spPr>
            <p:txBody>
              <a:bodyPr lIns="38100" tIns="38100" rIns="38100" bIns="38100" anchor="ctr"/>
              <a:lstStyle/>
              <a:p>
                <a:endParaRPr sz="2800">
                  <a:solidFill>
                    <a:srgbClr val="FFFFFF"/>
                  </a:solidFill>
                  <a:cs typeface="字魂58号-创中黑" panose="00000500000000000000" charset="-122"/>
                </a:endParaRPr>
              </a:p>
            </p:txBody>
          </p:sp>
          <p:sp>
            <p:nvSpPr>
              <p:cNvPr id="16" name="图形"/>
              <p:cNvSpPr/>
              <p:nvPr/>
            </p:nvSpPr>
            <p:spPr>
              <a:xfrm>
                <a:off x="5689972" y="135207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17" name="图形"/>
              <p:cNvSpPr/>
              <p:nvPr/>
            </p:nvSpPr>
            <p:spPr>
              <a:xfrm>
                <a:off x="5528441" y="3255385"/>
                <a:ext cx="1143526" cy="1143528"/>
              </a:xfrm>
              <a:prstGeom prst="ellipse">
                <a:avLst/>
              </a:prstGeom>
              <a:solidFill>
                <a:schemeClr val="accent1"/>
              </a:solidFill>
              <a:ln w="12700">
                <a:solidFill>
                  <a:schemeClr val="accent2"/>
                </a:solidFill>
                <a:miter lim="400000"/>
              </a:ln>
              <a:effectLst>
                <a:innerShdw dist="38100" dir="2700000">
                  <a:prstClr val="black">
                    <a:alpha val="15000"/>
                  </a:prstClr>
                </a:innerShdw>
              </a:effectLst>
            </p:spPr>
            <p:txBody>
              <a:bodyPr lIns="38100" tIns="38100" rIns="38100" bIns="38100" anchor="ctr"/>
              <a:lstStyle/>
              <a:p>
                <a:pPr algn="ctr">
                  <a:defRPr sz="3000">
                    <a:solidFill>
                      <a:srgbClr val="FFFFFF"/>
                    </a:solidFill>
                  </a:defRPr>
                </a:pPr>
                <a:endParaRPr sz="4400" b="1">
                  <a:cs typeface="字魂58号-创中黑" panose="00000500000000000000" charset="-122"/>
                </a:endParaRPr>
              </a:p>
            </p:txBody>
          </p:sp>
          <p:sp>
            <p:nvSpPr>
              <p:cNvPr id="18" name="图形"/>
              <p:cNvSpPr/>
              <p:nvPr/>
            </p:nvSpPr>
            <p:spPr>
              <a:xfrm>
                <a:off x="3048000" y="3255385"/>
                <a:ext cx="1143529"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19" name="图形"/>
              <p:cNvSpPr/>
              <p:nvPr/>
            </p:nvSpPr>
            <p:spPr>
              <a:xfrm>
                <a:off x="8008883" y="3255385"/>
                <a:ext cx="1143526" cy="1143528"/>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lgn="ctr"/>
                <a:endParaRPr sz="4400" b="1">
                  <a:solidFill>
                    <a:srgbClr val="FFFFFF"/>
                  </a:solidFill>
                  <a:cs typeface="字魂58号-创中黑" panose="00000500000000000000" charset="-122"/>
                </a:endParaRPr>
              </a:p>
            </p:txBody>
          </p:sp>
          <p:sp>
            <p:nvSpPr>
              <p:cNvPr id="20" name="图形"/>
              <p:cNvSpPr/>
              <p:nvPr/>
            </p:nvSpPr>
            <p:spPr>
              <a:xfrm>
                <a:off x="5689972" y="5347492"/>
                <a:ext cx="821055" cy="821055"/>
              </a:xfrm>
              <a:prstGeom prst="ellipse">
                <a:avLst/>
              </a:prstGeom>
              <a:solidFill>
                <a:schemeClr val="accent1"/>
              </a:solidFill>
              <a:ln w="12700">
                <a:miter lim="400000"/>
              </a:ln>
              <a:effectLst>
                <a:innerShdw dist="38100" dir="2700000">
                  <a:prstClr val="black">
                    <a:alpha val="15000"/>
                  </a:prstClr>
                </a:innerShdw>
              </a:effectLst>
            </p:spPr>
            <p:txBody>
              <a:bodyPr lIns="38100" tIns="38100" rIns="38100" bIns="38100" anchor="ctr"/>
              <a:lstStyle/>
              <a:p>
                <a:pPr>
                  <a:defRPr sz="3000">
                    <a:solidFill>
                      <a:srgbClr val="FFFFFF"/>
                    </a:solidFill>
                  </a:defRPr>
                </a:pPr>
                <a:endParaRPr sz="2800">
                  <a:cs typeface="字魂58号-创中黑" panose="00000500000000000000" charset="-122"/>
                </a:endParaRPr>
              </a:p>
            </p:txBody>
          </p:sp>
          <p:sp>
            <p:nvSpPr>
              <p:cNvPr id="21" name="图形"/>
              <p:cNvSpPr/>
              <p:nvPr/>
            </p:nvSpPr>
            <p:spPr>
              <a:xfrm>
                <a:off x="70133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02</a:t>
                </a:r>
              </a:p>
            </p:txBody>
          </p:sp>
          <p:sp>
            <p:nvSpPr>
              <p:cNvPr id="22" name="图形"/>
              <p:cNvSpPr/>
              <p:nvPr/>
            </p:nvSpPr>
            <p:spPr>
              <a:xfrm>
                <a:off x="70133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04</a:t>
                </a:r>
              </a:p>
            </p:txBody>
          </p:sp>
          <p:sp>
            <p:nvSpPr>
              <p:cNvPr id="23" name="图形"/>
              <p:cNvSpPr/>
              <p:nvPr/>
            </p:nvSpPr>
            <p:spPr>
              <a:xfrm>
                <a:off x="4574912" y="238077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01</a:t>
                </a:r>
              </a:p>
            </p:txBody>
          </p:sp>
          <p:sp>
            <p:nvSpPr>
              <p:cNvPr id="24" name="图形"/>
              <p:cNvSpPr/>
              <p:nvPr/>
            </p:nvSpPr>
            <p:spPr>
              <a:xfrm>
                <a:off x="4574912" y="4398802"/>
                <a:ext cx="612775" cy="612775"/>
              </a:xfrm>
              <a:prstGeom prst="ellipse">
                <a:avLst/>
              </a:prstGeom>
              <a:solidFill>
                <a:schemeClr val="accent2"/>
              </a:solidFill>
              <a:ln w="12700">
                <a:miter lim="400000"/>
              </a:ln>
              <a:effectLst>
                <a:innerShdw dist="38100" dir="2700000">
                  <a:prstClr val="black">
                    <a:alpha val="15000"/>
                  </a:prstClr>
                </a:innerShdw>
              </a:effectLst>
            </p:spPr>
            <p:txBody>
              <a:bodyPr lIns="38100" tIns="38100" rIns="38100" bIns="38100" anchor="ctr">
                <a:normAutofit/>
              </a:bodyPr>
              <a:lstStyle/>
              <a:p>
                <a:pPr>
                  <a:defRPr sz="3000">
                    <a:solidFill>
                      <a:srgbClr val="FFFFFF"/>
                    </a:solidFill>
                  </a:defRPr>
                </a:pPr>
                <a:r>
                  <a:rPr lang="zh-TW" altLang="zh-TW" sz="2000">
                    <a:latin typeface="Source Han Sans TC"/>
                    <a:ea typeface="Source Han Sans TC"/>
                    <a:cs typeface="字魂58号-创中黑" panose="00000500000000000000" charset="-122"/>
                  </a:rPr>
                  <a:t>03</a:t>
                </a:r>
              </a:p>
            </p:txBody>
          </p:sp>
        </p:grpSp>
        <p:grpSp>
          <p:nvGrpSpPr>
            <p:cNvPr id="228" name="Group 227"/>
            <p:cNvGrpSpPr/>
            <p:nvPr/>
          </p:nvGrpSpPr>
          <p:grpSpPr>
            <a:xfrm>
              <a:off x="9661" y="5436"/>
              <a:ext cx="895" cy="895"/>
              <a:chOff x="1827213" y="333375"/>
              <a:chExt cx="490537" cy="490538"/>
            </a:xfrm>
            <a:solidFill>
              <a:schemeClr val="bg1"/>
            </a:solidFill>
          </p:grpSpPr>
          <p:sp>
            <p:nvSpPr>
              <p:cNvPr id="229" name="图形"/>
              <p:cNvSpPr>
                <a:spLocks noEditPoints="1"/>
              </p:cNvSpPr>
              <p:nvPr/>
            </p:nvSpPr>
            <p:spPr bwMode="auto">
              <a:xfrm>
                <a:off x="1827213" y="333375"/>
                <a:ext cx="490537" cy="490538"/>
              </a:xfrm>
              <a:custGeom>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0" name="图形"/>
              <p:cNvSpPr/>
              <p:nvPr/>
            </p:nvSpPr>
            <p:spPr bwMode="auto">
              <a:xfrm>
                <a:off x="1981200" y="509588"/>
                <a:ext cx="187325" cy="169863"/>
              </a:xfrm>
              <a:custGeom>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1" name="图形"/>
              <p:cNvSpPr/>
              <p:nvPr/>
            </p:nvSpPr>
            <p:spPr bwMode="auto">
              <a:xfrm>
                <a:off x="2103438" y="506413"/>
                <a:ext cx="114300" cy="141288"/>
              </a:xfrm>
              <a:custGeom>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32" name="图形"/>
              <p:cNvSpPr/>
              <p:nvPr/>
            </p:nvSpPr>
            <p:spPr bwMode="auto">
              <a:xfrm>
                <a:off x="1931988" y="506413"/>
                <a:ext cx="114300" cy="141288"/>
              </a:xfrm>
              <a:custGeom>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86" name="Group 85"/>
            <p:cNvGrpSpPr/>
            <p:nvPr/>
          </p:nvGrpSpPr>
          <p:grpSpPr>
            <a:xfrm>
              <a:off x="9856" y="2611"/>
              <a:ext cx="540" cy="538"/>
              <a:chOff x="8224838" y="646113"/>
              <a:chExt cx="492125" cy="490537"/>
            </a:xfrm>
            <a:solidFill>
              <a:schemeClr val="bg1"/>
            </a:solidFill>
          </p:grpSpPr>
          <p:sp>
            <p:nvSpPr>
              <p:cNvPr id="87" name="图形"/>
              <p:cNvSpPr>
                <a:spLocks noEditPoints="1"/>
              </p:cNvSpPr>
              <p:nvPr/>
            </p:nvSpPr>
            <p:spPr bwMode="auto">
              <a:xfrm>
                <a:off x="8356601" y="646113"/>
                <a:ext cx="225425" cy="325437"/>
              </a:xfrm>
              <a:custGeom>
                <a:gdLst>
                  <a:gd name="T0" fmla="*/ 29 w 59"/>
                  <a:gd name="T1" fmla="*/ 85 h 85"/>
                  <a:gd name="T2" fmla="*/ 59 w 59"/>
                  <a:gd name="T3" fmla="*/ 30 h 85"/>
                  <a:gd name="T4" fmla="*/ 29 w 59"/>
                  <a:gd name="T5" fmla="*/ 0 h 85"/>
                  <a:gd name="T6" fmla="*/ 0 w 59"/>
                  <a:gd name="T7" fmla="*/ 30 h 85"/>
                  <a:gd name="T8" fmla="*/ 11 w 59"/>
                  <a:gd name="T9" fmla="*/ 63 h 85"/>
                  <a:gd name="T10" fmla="*/ 29 w 59"/>
                  <a:gd name="T11" fmla="*/ 85 h 85"/>
                  <a:gd name="T12" fmla="*/ 29 w 59"/>
                  <a:gd name="T13" fmla="*/ 8 h 85"/>
                  <a:gd name="T14" fmla="*/ 51 w 59"/>
                  <a:gd name="T15" fmla="*/ 30 h 85"/>
                  <a:gd name="T16" fmla="*/ 29 w 59"/>
                  <a:gd name="T17" fmla="*/ 77 h 85"/>
                  <a:gd name="T18" fmla="*/ 8 w 59"/>
                  <a:gd name="T19" fmla="*/ 30 h 85"/>
                  <a:gd name="T20" fmla="*/ 29 w 59"/>
                  <a:gd name="T21" fmla="*/ 8 h 8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5">
                    <a:moveTo>
                      <a:pt x="29" y="85"/>
                    </a:moveTo>
                    <a:cubicBezTo>
                      <a:pt x="40" y="85"/>
                      <a:pt x="59" y="44"/>
                      <a:pt x="59" y="30"/>
                    </a:cubicBezTo>
                    <a:cubicBezTo>
                      <a:pt x="59" y="13"/>
                      <a:pt x="46" y="0"/>
                      <a:pt x="29" y="0"/>
                    </a:cubicBezTo>
                    <a:cubicBezTo>
                      <a:pt x="13" y="0"/>
                      <a:pt x="0" y="13"/>
                      <a:pt x="0" y="30"/>
                    </a:cubicBezTo>
                    <a:cubicBezTo>
                      <a:pt x="0" y="41"/>
                      <a:pt x="8" y="58"/>
                      <a:pt x="11" y="63"/>
                    </a:cubicBezTo>
                    <a:cubicBezTo>
                      <a:pt x="18" y="78"/>
                      <a:pt x="24" y="85"/>
                      <a:pt x="29" y="85"/>
                    </a:cubicBezTo>
                    <a:close/>
                    <a:moveTo>
                      <a:pt x="29" y="8"/>
                    </a:moveTo>
                    <a:cubicBezTo>
                      <a:pt x="41" y="8"/>
                      <a:pt x="51" y="18"/>
                      <a:pt x="51" y="30"/>
                    </a:cubicBezTo>
                    <a:cubicBezTo>
                      <a:pt x="51" y="44"/>
                      <a:pt x="35" y="73"/>
                      <a:pt x="29" y="77"/>
                    </a:cubicBezTo>
                    <a:cubicBezTo>
                      <a:pt x="24" y="73"/>
                      <a:pt x="8" y="44"/>
                      <a:pt x="8" y="30"/>
                    </a:cubicBezTo>
                    <a:cubicBezTo>
                      <a:pt x="8" y="18"/>
                      <a:pt x="18"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8" name="图形"/>
              <p:cNvSpPr>
                <a:spLocks noEditPoints="1"/>
              </p:cNvSpPr>
              <p:nvPr/>
            </p:nvSpPr>
            <p:spPr bwMode="auto">
              <a:xfrm>
                <a:off x="8413751" y="700088"/>
                <a:ext cx="111125" cy="111125"/>
              </a:xfrm>
              <a:custGeom>
                <a:gdLst>
                  <a:gd name="T0" fmla="*/ 29 w 29"/>
                  <a:gd name="T1" fmla="*/ 15 h 29"/>
                  <a:gd name="T2" fmla="*/ 14 w 29"/>
                  <a:gd name="T3" fmla="*/ 0 h 29"/>
                  <a:gd name="T4" fmla="*/ 0 w 29"/>
                  <a:gd name="T5" fmla="*/ 15 h 29"/>
                  <a:gd name="T6" fmla="*/ 14 w 29"/>
                  <a:gd name="T7" fmla="*/ 29 h 29"/>
                  <a:gd name="T8" fmla="*/ 29 w 29"/>
                  <a:gd name="T9" fmla="*/ 15 h 29"/>
                  <a:gd name="T10" fmla="*/ 4 w 29"/>
                  <a:gd name="T11" fmla="*/ 15 h 29"/>
                  <a:gd name="T12" fmla="*/ 14 w 29"/>
                  <a:gd name="T13" fmla="*/ 4 h 29"/>
                  <a:gd name="T14" fmla="*/ 25 w 29"/>
                  <a:gd name="T15" fmla="*/ 15 h 29"/>
                  <a:gd name="T16" fmla="*/ 14 w 29"/>
                  <a:gd name="T17" fmla="*/ 25 h 29"/>
                  <a:gd name="T18" fmla="*/ 4 w 29"/>
                  <a:gd name="T19" fmla="*/ 15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29" y="15"/>
                    </a:moveTo>
                    <a:cubicBezTo>
                      <a:pt x="29" y="6"/>
                      <a:pt x="23" y="0"/>
                      <a:pt x="14" y="0"/>
                    </a:cubicBezTo>
                    <a:cubicBezTo>
                      <a:pt x="6" y="0"/>
                      <a:pt x="0" y="6"/>
                      <a:pt x="0" y="15"/>
                    </a:cubicBezTo>
                    <a:cubicBezTo>
                      <a:pt x="0" y="23"/>
                      <a:pt x="6" y="29"/>
                      <a:pt x="14" y="29"/>
                    </a:cubicBezTo>
                    <a:cubicBezTo>
                      <a:pt x="23" y="29"/>
                      <a:pt x="29" y="23"/>
                      <a:pt x="29" y="15"/>
                    </a:cubicBezTo>
                    <a:close/>
                    <a:moveTo>
                      <a:pt x="4" y="15"/>
                    </a:moveTo>
                    <a:cubicBezTo>
                      <a:pt x="4" y="8"/>
                      <a:pt x="9" y="4"/>
                      <a:pt x="14" y="4"/>
                    </a:cubicBezTo>
                    <a:cubicBezTo>
                      <a:pt x="20" y="4"/>
                      <a:pt x="25" y="8"/>
                      <a:pt x="25" y="15"/>
                    </a:cubicBezTo>
                    <a:cubicBezTo>
                      <a:pt x="25" y="21"/>
                      <a:pt x="20" y="25"/>
                      <a:pt x="14" y="25"/>
                    </a:cubicBezTo>
                    <a:cubicBezTo>
                      <a:pt x="9" y="25"/>
                      <a:pt x="4" y="21"/>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89" name="图形"/>
              <p:cNvSpPr/>
              <p:nvPr/>
            </p:nvSpPr>
            <p:spPr bwMode="auto">
              <a:xfrm>
                <a:off x="8224838" y="768350"/>
                <a:ext cx="492125" cy="368300"/>
              </a:xfrm>
              <a:custGeom>
                <a:gdLst>
                  <a:gd name="T0" fmla="*/ 126 w 128"/>
                  <a:gd name="T1" fmla="*/ 1 h 96"/>
                  <a:gd name="T2" fmla="*/ 123 w 128"/>
                  <a:gd name="T3" fmla="*/ 1 h 96"/>
                  <a:gd name="T4" fmla="*/ 97 w 128"/>
                  <a:gd name="T5" fmla="*/ 7 h 96"/>
                  <a:gd name="T6" fmla="*/ 94 w 128"/>
                  <a:gd name="T7" fmla="*/ 12 h 96"/>
                  <a:gd name="T8" fmla="*/ 99 w 128"/>
                  <a:gd name="T9" fmla="*/ 15 h 96"/>
                  <a:gd name="T10" fmla="*/ 120 w 128"/>
                  <a:gd name="T11" fmla="*/ 10 h 96"/>
                  <a:gd name="T12" fmla="*/ 120 w 128"/>
                  <a:gd name="T13" fmla="*/ 80 h 96"/>
                  <a:gd name="T14" fmla="*/ 87 w 128"/>
                  <a:gd name="T15" fmla="*/ 87 h 96"/>
                  <a:gd name="T16" fmla="*/ 87 w 128"/>
                  <a:gd name="T17" fmla="*/ 38 h 96"/>
                  <a:gd name="T18" fmla="*/ 85 w 128"/>
                  <a:gd name="T19" fmla="*/ 36 h 96"/>
                  <a:gd name="T20" fmla="*/ 83 w 128"/>
                  <a:gd name="T21" fmla="*/ 38 h 96"/>
                  <a:gd name="T22" fmla="*/ 83 w 128"/>
                  <a:gd name="T23" fmla="*/ 87 h 96"/>
                  <a:gd name="T24" fmla="*/ 43 w 128"/>
                  <a:gd name="T25" fmla="*/ 73 h 96"/>
                  <a:gd name="T26" fmla="*/ 43 w 128"/>
                  <a:gd name="T27" fmla="*/ 38 h 96"/>
                  <a:gd name="T28" fmla="*/ 41 w 128"/>
                  <a:gd name="T29" fmla="*/ 36 h 96"/>
                  <a:gd name="T30" fmla="*/ 39 w 128"/>
                  <a:gd name="T31" fmla="*/ 38 h 96"/>
                  <a:gd name="T32" fmla="*/ 39 w 128"/>
                  <a:gd name="T33" fmla="*/ 73 h 96"/>
                  <a:gd name="T34" fmla="*/ 8 w 128"/>
                  <a:gd name="T35" fmla="*/ 86 h 96"/>
                  <a:gd name="T36" fmla="*/ 8 w 128"/>
                  <a:gd name="T37" fmla="*/ 16 h 96"/>
                  <a:gd name="T38" fmla="*/ 29 w 128"/>
                  <a:gd name="T39" fmla="*/ 8 h 96"/>
                  <a:gd name="T40" fmla="*/ 31 w 128"/>
                  <a:gd name="T41" fmla="*/ 3 h 96"/>
                  <a:gd name="T42" fmla="*/ 26 w 128"/>
                  <a:gd name="T43" fmla="*/ 0 h 96"/>
                  <a:gd name="T44" fmla="*/ 3 w 128"/>
                  <a:gd name="T45" fmla="*/ 10 h 96"/>
                  <a:gd name="T46" fmla="*/ 0 w 128"/>
                  <a:gd name="T47" fmla="*/ 14 h 96"/>
                  <a:gd name="T48" fmla="*/ 0 w 128"/>
                  <a:gd name="T49" fmla="*/ 92 h 96"/>
                  <a:gd name="T50" fmla="*/ 2 w 128"/>
                  <a:gd name="T51" fmla="*/ 95 h 96"/>
                  <a:gd name="T52" fmla="*/ 4 w 128"/>
                  <a:gd name="T53" fmla="*/ 96 h 96"/>
                  <a:gd name="T54" fmla="*/ 6 w 128"/>
                  <a:gd name="T55" fmla="*/ 96 h 96"/>
                  <a:gd name="T56" fmla="*/ 41 w 128"/>
                  <a:gd name="T57" fmla="*/ 81 h 96"/>
                  <a:gd name="T58" fmla="*/ 84 w 128"/>
                  <a:gd name="T59" fmla="*/ 96 h 96"/>
                  <a:gd name="T60" fmla="*/ 87 w 128"/>
                  <a:gd name="T61" fmla="*/ 96 h 96"/>
                  <a:gd name="T62" fmla="*/ 125 w 128"/>
                  <a:gd name="T63" fmla="*/ 87 h 96"/>
                  <a:gd name="T64" fmla="*/ 128 w 128"/>
                  <a:gd name="T65" fmla="*/ 83 h 96"/>
                  <a:gd name="T66" fmla="*/ 128 w 128"/>
                  <a:gd name="T67" fmla="*/ 4 h 96"/>
                  <a:gd name="T68" fmla="*/ 126 w 128"/>
                  <a:gd name="T69" fmla="*/ 1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96">
                    <a:moveTo>
                      <a:pt x="126" y="1"/>
                    </a:moveTo>
                    <a:cubicBezTo>
                      <a:pt x="125" y="1"/>
                      <a:pt x="124" y="0"/>
                      <a:pt x="123" y="1"/>
                    </a:cubicBezTo>
                    <a:cubicBezTo>
                      <a:pt x="97" y="7"/>
                      <a:pt x="97" y="7"/>
                      <a:pt x="97" y="7"/>
                    </a:cubicBezTo>
                    <a:cubicBezTo>
                      <a:pt x="95" y="7"/>
                      <a:pt x="94" y="10"/>
                      <a:pt x="94" y="12"/>
                    </a:cubicBezTo>
                    <a:cubicBezTo>
                      <a:pt x="95" y="14"/>
                      <a:pt x="97" y="15"/>
                      <a:pt x="99" y="15"/>
                    </a:cubicBezTo>
                    <a:cubicBezTo>
                      <a:pt x="120" y="10"/>
                      <a:pt x="120" y="10"/>
                      <a:pt x="120" y="10"/>
                    </a:cubicBezTo>
                    <a:cubicBezTo>
                      <a:pt x="120" y="80"/>
                      <a:pt x="120" y="80"/>
                      <a:pt x="120" y="80"/>
                    </a:cubicBezTo>
                    <a:cubicBezTo>
                      <a:pt x="87" y="87"/>
                      <a:pt x="87" y="87"/>
                      <a:pt x="87" y="87"/>
                    </a:cubicBezTo>
                    <a:cubicBezTo>
                      <a:pt x="87" y="38"/>
                      <a:pt x="87" y="38"/>
                      <a:pt x="87" y="38"/>
                    </a:cubicBezTo>
                    <a:cubicBezTo>
                      <a:pt x="87" y="37"/>
                      <a:pt x="86" y="36"/>
                      <a:pt x="85" y="36"/>
                    </a:cubicBezTo>
                    <a:cubicBezTo>
                      <a:pt x="84" y="36"/>
                      <a:pt x="83" y="37"/>
                      <a:pt x="83" y="38"/>
                    </a:cubicBezTo>
                    <a:cubicBezTo>
                      <a:pt x="83" y="87"/>
                      <a:pt x="83" y="87"/>
                      <a:pt x="83" y="87"/>
                    </a:cubicBezTo>
                    <a:cubicBezTo>
                      <a:pt x="43" y="73"/>
                      <a:pt x="43" y="73"/>
                      <a:pt x="43" y="73"/>
                    </a:cubicBezTo>
                    <a:cubicBezTo>
                      <a:pt x="43" y="38"/>
                      <a:pt x="43" y="38"/>
                      <a:pt x="43" y="38"/>
                    </a:cubicBezTo>
                    <a:cubicBezTo>
                      <a:pt x="43" y="37"/>
                      <a:pt x="42" y="36"/>
                      <a:pt x="41" y="36"/>
                    </a:cubicBezTo>
                    <a:cubicBezTo>
                      <a:pt x="40" y="36"/>
                      <a:pt x="39" y="37"/>
                      <a:pt x="39" y="38"/>
                    </a:cubicBezTo>
                    <a:cubicBezTo>
                      <a:pt x="39" y="73"/>
                      <a:pt x="39" y="73"/>
                      <a:pt x="39" y="73"/>
                    </a:cubicBezTo>
                    <a:cubicBezTo>
                      <a:pt x="8" y="86"/>
                      <a:pt x="8" y="86"/>
                      <a:pt x="8" y="86"/>
                    </a:cubicBezTo>
                    <a:cubicBezTo>
                      <a:pt x="8" y="16"/>
                      <a:pt x="8" y="16"/>
                      <a:pt x="8" y="16"/>
                    </a:cubicBezTo>
                    <a:cubicBezTo>
                      <a:pt x="29" y="8"/>
                      <a:pt x="29" y="8"/>
                      <a:pt x="29" y="8"/>
                    </a:cubicBezTo>
                    <a:cubicBezTo>
                      <a:pt x="31" y="7"/>
                      <a:pt x="32" y="5"/>
                      <a:pt x="31" y="3"/>
                    </a:cubicBezTo>
                    <a:cubicBezTo>
                      <a:pt x="30" y="1"/>
                      <a:pt x="28" y="0"/>
                      <a:pt x="26" y="0"/>
                    </a:cubicBezTo>
                    <a:cubicBezTo>
                      <a:pt x="3" y="10"/>
                      <a:pt x="3" y="10"/>
                      <a:pt x="3" y="10"/>
                    </a:cubicBezTo>
                    <a:cubicBezTo>
                      <a:pt x="1" y="11"/>
                      <a:pt x="0" y="12"/>
                      <a:pt x="0" y="14"/>
                    </a:cubicBezTo>
                    <a:cubicBezTo>
                      <a:pt x="0" y="92"/>
                      <a:pt x="0" y="92"/>
                      <a:pt x="0" y="92"/>
                    </a:cubicBezTo>
                    <a:cubicBezTo>
                      <a:pt x="0" y="93"/>
                      <a:pt x="1" y="95"/>
                      <a:pt x="2" y="95"/>
                    </a:cubicBezTo>
                    <a:cubicBezTo>
                      <a:pt x="2" y="96"/>
                      <a:pt x="3" y="96"/>
                      <a:pt x="4" y="96"/>
                    </a:cubicBezTo>
                    <a:cubicBezTo>
                      <a:pt x="5" y="96"/>
                      <a:pt x="5" y="96"/>
                      <a:pt x="6" y="96"/>
                    </a:cubicBezTo>
                    <a:cubicBezTo>
                      <a:pt x="41" y="81"/>
                      <a:pt x="41" y="81"/>
                      <a:pt x="41" y="81"/>
                    </a:cubicBezTo>
                    <a:cubicBezTo>
                      <a:pt x="84" y="96"/>
                      <a:pt x="84" y="96"/>
                      <a:pt x="84" y="96"/>
                    </a:cubicBezTo>
                    <a:cubicBezTo>
                      <a:pt x="85" y="96"/>
                      <a:pt x="86" y="96"/>
                      <a:pt x="87" y="96"/>
                    </a:cubicBezTo>
                    <a:cubicBezTo>
                      <a:pt x="125" y="87"/>
                      <a:pt x="125" y="87"/>
                      <a:pt x="125" y="87"/>
                    </a:cubicBezTo>
                    <a:cubicBezTo>
                      <a:pt x="127" y="86"/>
                      <a:pt x="128" y="85"/>
                      <a:pt x="128" y="83"/>
                    </a:cubicBezTo>
                    <a:cubicBezTo>
                      <a:pt x="128" y="4"/>
                      <a:pt x="128" y="4"/>
                      <a:pt x="128" y="4"/>
                    </a:cubicBezTo>
                    <a:cubicBezTo>
                      <a:pt x="128" y="3"/>
                      <a:pt x="127" y="2"/>
                      <a:pt x="1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grpSp>
          <p:nvGrpSpPr>
            <p:cNvPr id="282" name="Group 281"/>
            <p:cNvGrpSpPr/>
            <p:nvPr/>
          </p:nvGrpSpPr>
          <p:grpSpPr>
            <a:xfrm>
              <a:off x="13340" y="5436"/>
              <a:ext cx="662" cy="753"/>
              <a:chOff x="8196263" y="4981575"/>
              <a:chExt cx="796925" cy="908050"/>
            </a:xfrm>
            <a:solidFill>
              <a:schemeClr val="bg1"/>
            </a:solidFill>
          </p:grpSpPr>
          <p:sp>
            <p:nvSpPr>
              <p:cNvPr id="283" name="图形"/>
              <p:cNvSpPr>
                <a:spLocks noEditPoints="1"/>
              </p:cNvSpPr>
              <p:nvPr/>
            </p:nvSpPr>
            <p:spPr bwMode="auto">
              <a:xfrm>
                <a:off x="8196263" y="4981575"/>
                <a:ext cx="796925" cy="908050"/>
              </a:xfrm>
              <a:custGeom>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4" name="图形"/>
              <p:cNvSpPr>
                <a:spLocks noEditPoints="1"/>
              </p:cNvSpPr>
              <p:nvPr/>
            </p:nvSpPr>
            <p:spPr bwMode="auto">
              <a:xfrm>
                <a:off x="8596313" y="5100638"/>
                <a:ext cx="296863" cy="295275"/>
              </a:xfrm>
              <a:custGeom>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5" name="图形"/>
              <p:cNvSpPr>
                <a:spLocks noEditPoints="1"/>
              </p:cNvSpPr>
              <p:nvPr/>
            </p:nvSpPr>
            <p:spPr bwMode="auto">
              <a:xfrm>
                <a:off x="8675688" y="5180013"/>
                <a:ext cx="138113" cy="136525"/>
              </a:xfrm>
              <a:custGeom>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6" name="图形"/>
              <p:cNvSpPr>
                <a:spLocks noEditPoints="1"/>
              </p:cNvSpPr>
              <p:nvPr/>
            </p:nvSpPr>
            <p:spPr bwMode="auto">
              <a:xfrm>
                <a:off x="8707438" y="5211763"/>
                <a:ext cx="74613" cy="73025"/>
              </a:xfrm>
              <a:custGeom>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7" name="图形"/>
              <p:cNvSpPr>
                <a:spLocks noEditPoints="1"/>
              </p:cNvSpPr>
              <p:nvPr/>
            </p:nvSpPr>
            <p:spPr bwMode="auto">
              <a:xfrm>
                <a:off x="8416926" y="5081588"/>
                <a:ext cx="187325" cy="187325"/>
              </a:xfrm>
              <a:custGeom>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8" name="图形"/>
              <p:cNvSpPr>
                <a:spLocks noEditPoints="1"/>
              </p:cNvSpPr>
              <p:nvPr/>
            </p:nvSpPr>
            <p:spPr bwMode="auto">
              <a:xfrm>
                <a:off x="8467726" y="5132388"/>
                <a:ext cx="87313" cy="85725"/>
              </a:xfrm>
              <a:custGeom>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89" name="图形"/>
              <p:cNvSpPr>
                <a:spLocks noEditPoints="1"/>
              </p:cNvSpPr>
              <p:nvPr/>
            </p:nvSpPr>
            <p:spPr bwMode="auto">
              <a:xfrm>
                <a:off x="8488363" y="5151438"/>
                <a:ext cx="46038" cy="47625"/>
              </a:xfrm>
              <a:custGeom>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1600">
                  <a:cs typeface="字魂58号-创中黑" panose="00000500000000000000" charset="-122"/>
                </a:endParaRPr>
              </a:p>
            </p:txBody>
          </p:sp>
        </p:grpSp>
        <p:sp>
          <p:nvSpPr>
            <p:cNvPr id="346" name="图形"/>
            <p:cNvSpPr>
              <a:spLocks noEditPoints="1"/>
            </p:cNvSpPr>
            <p:nvPr/>
          </p:nvSpPr>
          <p:spPr bwMode="auto">
            <a:xfrm>
              <a:off x="6207" y="5535"/>
              <a:ext cx="594" cy="617"/>
            </a:xfrm>
            <a:custGeom>
              <a:gdLst>
                <a:gd name="T0" fmla="*/ 121 w 123"/>
                <a:gd name="T1" fmla="*/ 42 h 128"/>
                <a:gd name="T2" fmla="*/ 86 w 123"/>
                <a:gd name="T3" fmla="*/ 34 h 128"/>
                <a:gd name="T4" fmla="*/ 86 w 123"/>
                <a:gd name="T5" fmla="*/ 24 h 128"/>
                <a:gd name="T6" fmla="*/ 38 w 123"/>
                <a:gd name="T7" fmla="*/ 24 h 128"/>
                <a:gd name="T8" fmla="*/ 37 w 123"/>
                <a:gd name="T9" fmla="*/ 34 h 128"/>
                <a:gd name="T10" fmla="*/ 3 w 123"/>
                <a:gd name="T11" fmla="*/ 42 h 128"/>
                <a:gd name="T12" fmla="*/ 0 w 123"/>
                <a:gd name="T13" fmla="*/ 56 h 128"/>
                <a:gd name="T14" fmla="*/ 6 w 123"/>
                <a:gd name="T15" fmla="*/ 91 h 128"/>
                <a:gd name="T16" fmla="*/ 15 w 123"/>
                <a:gd name="T17" fmla="*/ 119 h 128"/>
                <a:gd name="T18" fmla="*/ 27 w 123"/>
                <a:gd name="T19" fmla="*/ 119 h 128"/>
                <a:gd name="T20" fmla="*/ 36 w 123"/>
                <a:gd name="T21" fmla="*/ 91 h 128"/>
                <a:gd name="T22" fmla="*/ 42 w 123"/>
                <a:gd name="T23" fmla="*/ 90 h 128"/>
                <a:gd name="T24" fmla="*/ 54 w 123"/>
                <a:gd name="T25" fmla="*/ 128 h 128"/>
                <a:gd name="T26" fmla="*/ 70 w 123"/>
                <a:gd name="T27" fmla="*/ 128 h 128"/>
                <a:gd name="T28" fmla="*/ 82 w 123"/>
                <a:gd name="T29" fmla="*/ 90 h 128"/>
                <a:gd name="T30" fmla="*/ 88 w 123"/>
                <a:gd name="T31" fmla="*/ 91 h 128"/>
                <a:gd name="T32" fmla="*/ 97 w 123"/>
                <a:gd name="T33" fmla="*/ 119 h 128"/>
                <a:gd name="T34" fmla="*/ 109 w 123"/>
                <a:gd name="T35" fmla="*/ 119 h 128"/>
                <a:gd name="T36" fmla="*/ 118 w 123"/>
                <a:gd name="T37" fmla="*/ 91 h 128"/>
                <a:gd name="T38" fmla="*/ 123 w 123"/>
                <a:gd name="T39" fmla="*/ 56 h 128"/>
                <a:gd name="T40" fmla="*/ 18 w 123"/>
                <a:gd name="T41" fmla="*/ 86 h 128"/>
                <a:gd name="T42" fmla="*/ 15 w 123"/>
                <a:gd name="T43" fmla="*/ 113 h 128"/>
                <a:gd name="T44" fmla="*/ 12 w 123"/>
                <a:gd name="T45" fmla="*/ 86 h 128"/>
                <a:gd name="T46" fmla="*/ 6 w 123"/>
                <a:gd name="T47" fmla="*/ 56 h 128"/>
                <a:gd name="T48" fmla="*/ 9 w 123"/>
                <a:gd name="T49" fmla="*/ 42 h 128"/>
                <a:gd name="T50" fmla="*/ 33 w 123"/>
                <a:gd name="T51" fmla="*/ 42 h 128"/>
                <a:gd name="T52" fmla="*/ 34 w 123"/>
                <a:gd name="T53" fmla="*/ 52 h 128"/>
                <a:gd name="T54" fmla="*/ 35 w 123"/>
                <a:gd name="T55" fmla="*/ 83 h 128"/>
                <a:gd name="T56" fmla="*/ 30 w 123"/>
                <a:gd name="T57" fmla="*/ 110 h 128"/>
                <a:gd name="T58" fmla="*/ 24 w 123"/>
                <a:gd name="T59" fmla="*/ 110 h 128"/>
                <a:gd name="T60" fmla="*/ 58 w 123"/>
                <a:gd name="T61" fmla="*/ 83 h 128"/>
                <a:gd name="T62" fmla="*/ 54 w 123"/>
                <a:gd name="T63" fmla="*/ 120 h 128"/>
                <a:gd name="T64" fmla="*/ 50 w 123"/>
                <a:gd name="T65" fmla="*/ 84 h 128"/>
                <a:gd name="T66" fmla="*/ 42 w 123"/>
                <a:gd name="T67" fmla="*/ 56 h 128"/>
                <a:gd name="T68" fmla="*/ 42 w 123"/>
                <a:gd name="T69" fmla="*/ 44 h 128"/>
                <a:gd name="T70" fmla="*/ 46 w 123"/>
                <a:gd name="T71" fmla="*/ 24 h 128"/>
                <a:gd name="T72" fmla="*/ 78 w 123"/>
                <a:gd name="T73" fmla="*/ 24 h 128"/>
                <a:gd name="T74" fmla="*/ 82 w 123"/>
                <a:gd name="T75" fmla="*/ 44 h 128"/>
                <a:gd name="T76" fmla="*/ 82 w 123"/>
                <a:gd name="T77" fmla="*/ 76 h 128"/>
                <a:gd name="T78" fmla="*/ 74 w 123"/>
                <a:gd name="T79" fmla="*/ 116 h 128"/>
                <a:gd name="T80" fmla="*/ 66 w 123"/>
                <a:gd name="T81" fmla="*/ 116 h 128"/>
                <a:gd name="T82" fmla="*/ 58 w 123"/>
                <a:gd name="T83" fmla="*/ 83 h 128"/>
                <a:gd name="T84" fmla="*/ 100 w 123"/>
                <a:gd name="T85" fmla="*/ 110 h 128"/>
                <a:gd name="T86" fmla="*/ 94 w 123"/>
                <a:gd name="T87" fmla="*/ 110 h 128"/>
                <a:gd name="T88" fmla="*/ 88 w 123"/>
                <a:gd name="T89" fmla="*/ 83 h 128"/>
                <a:gd name="T90" fmla="*/ 90 w 123"/>
                <a:gd name="T91" fmla="*/ 52 h 128"/>
                <a:gd name="T92" fmla="*/ 91 w 123"/>
                <a:gd name="T93" fmla="*/ 42 h 128"/>
                <a:gd name="T94" fmla="*/ 115 w 123"/>
                <a:gd name="T95" fmla="*/ 42 h 128"/>
                <a:gd name="T96" fmla="*/ 118 w 123"/>
                <a:gd name="T97" fmla="*/ 56 h 128"/>
                <a:gd name="T98" fmla="*/ 112 w 123"/>
                <a:gd name="T99" fmla="*/ 86 h 128"/>
                <a:gd name="T100" fmla="*/ 109 w 123"/>
                <a:gd name="T101" fmla="*/ 113 h 128"/>
                <a:gd name="T102" fmla="*/ 106 w 123"/>
                <a:gd name="T103" fmla="*/ 86 h 1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128">
                  <a:moveTo>
                    <a:pt x="119" y="48"/>
                  </a:moveTo>
                  <a:cubicBezTo>
                    <a:pt x="120" y="46"/>
                    <a:pt x="121" y="44"/>
                    <a:pt x="121" y="42"/>
                  </a:cubicBezTo>
                  <a:cubicBezTo>
                    <a:pt x="121" y="32"/>
                    <a:pt x="112" y="24"/>
                    <a:pt x="103" y="24"/>
                  </a:cubicBezTo>
                  <a:cubicBezTo>
                    <a:pt x="95" y="24"/>
                    <a:pt x="89" y="28"/>
                    <a:pt x="86" y="34"/>
                  </a:cubicBezTo>
                  <a:cubicBezTo>
                    <a:pt x="86" y="33"/>
                    <a:pt x="85" y="32"/>
                    <a:pt x="84" y="32"/>
                  </a:cubicBezTo>
                  <a:cubicBezTo>
                    <a:pt x="85" y="29"/>
                    <a:pt x="86" y="26"/>
                    <a:pt x="86" y="24"/>
                  </a:cubicBezTo>
                  <a:cubicBezTo>
                    <a:pt x="86" y="10"/>
                    <a:pt x="75" y="0"/>
                    <a:pt x="62" y="0"/>
                  </a:cubicBezTo>
                  <a:cubicBezTo>
                    <a:pt x="49" y="0"/>
                    <a:pt x="38" y="10"/>
                    <a:pt x="38" y="24"/>
                  </a:cubicBezTo>
                  <a:cubicBezTo>
                    <a:pt x="38" y="26"/>
                    <a:pt x="38" y="29"/>
                    <a:pt x="39" y="32"/>
                  </a:cubicBezTo>
                  <a:cubicBezTo>
                    <a:pt x="38" y="32"/>
                    <a:pt x="38" y="33"/>
                    <a:pt x="37" y="34"/>
                  </a:cubicBezTo>
                  <a:cubicBezTo>
                    <a:pt x="34" y="28"/>
                    <a:pt x="28" y="24"/>
                    <a:pt x="21" y="24"/>
                  </a:cubicBezTo>
                  <a:cubicBezTo>
                    <a:pt x="11" y="24"/>
                    <a:pt x="3" y="32"/>
                    <a:pt x="3" y="42"/>
                  </a:cubicBezTo>
                  <a:cubicBezTo>
                    <a:pt x="3" y="44"/>
                    <a:pt x="3" y="46"/>
                    <a:pt x="4" y="48"/>
                  </a:cubicBezTo>
                  <a:cubicBezTo>
                    <a:pt x="2" y="50"/>
                    <a:pt x="0" y="53"/>
                    <a:pt x="0" y="56"/>
                  </a:cubicBezTo>
                  <a:cubicBezTo>
                    <a:pt x="0" y="80"/>
                    <a:pt x="0" y="80"/>
                    <a:pt x="0" y="80"/>
                  </a:cubicBezTo>
                  <a:cubicBezTo>
                    <a:pt x="0" y="85"/>
                    <a:pt x="2" y="89"/>
                    <a:pt x="6" y="91"/>
                  </a:cubicBezTo>
                  <a:cubicBezTo>
                    <a:pt x="6" y="110"/>
                    <a:pt x="6" y="110"/>
                    <a:pt x="6" y="110"/>
                  </a:cubicBezTo>
                  <a:cubicBezTo>
                    <a:pt x="6" y="115"/>
                    <a:pt x="10" y="119"/>
                    <a:pt x="15" y="119"/>
                  </a:cubicBezTo>
                  <a:cubicBezTo>
                    <a:pt x="17" y="119"/>
                    <a:pt x="19" y="118"/>
                    <a:pt x="21" y="117"/>
                  </a:cubicBezTo>
                  <a:cubicBezTo>
                    <a:pt x="22" y="118"/>
                    <a:pt x="25" y="119"/>
                    <a:pt x="27" y="119"/>
                  </a:cubicBezTo>
                  <a:cubicBezTo>
                    <a:pt x="32" y="119"/>
                    <a:pt x="36" y="115"/>
                    <a:pt x="36" y="110"/>
                  </a:cubicBezTo>
                  <a:cubicBezTo>
                    <a:pt x="36" y="91"/>
                    <a:pt x="36" y="91"/>
                    <a:pt x="36" y="91"/>
                  </a:cubicBezTo>
                  <a:cubicBezTo>
                    <a:pt x="37" y="90"/>
                    <a:pt x="38" y="89"/>
                    <a:pt x="39" y="88"/>
                  </a:cubicBezTo>
                  <a:cubicBezTo>
                    <a:pt x="40" y="88"/>
                    <a:pt x="41" y="89"/>
                    <a:pt x="42" y="90"/>
                  </a:cubicBezTo>
                  <a:cubicBezTo>
                    <a:pt x="42" y="116"/>
                    <a:pt x="42" y="116"/>
                    <a:pt x="42" y="116"/>
                  </a:cubicBezTo>
                  <a:cubicBezTo>
                    <a:pt x="42" y="122"/>
                    <a:pt x="47" y="128"/>
                    <a:pt x="54" y="128"/>
                  </a:cubicBezTo>
                  <a:cubicBezTo>
                    <a:pt x="57" y="128"/>
                    <a:pt x="60" y="127"/>
                    <a:pt x="62" y="125"/>
                  </a:cubicBezTo>
                  <a:cubicBezTo>
                    <a:pt x="64" y="127"/>
                    <a:pt x="67" y="128"/>
                    <a:pt x="70" y="128"/>
                  </a:cubicBezTo>
                  <a:cubicBezTo>
                    <a:pt x="76" y="128"/>
                    <a:pt x="82" y="122"/>
                    <a:pt x="82" y="116"/>
                  </a:cubicBezTo>
                  <a:cubicBezTo>
                    <a:pt x="82" y="90"/>
                    <a:pt x="82" y="90"/>
                    <a:pt x="82" y="90"/>
                  </a:cubicBezTo>
                  <a:cubicBezTo>
                    <a:pt x="83" y="89"/>
                    <a:pt x="84" y="88"/>
                    <a:pt x="84" y="88"/>
                  </a:cubicBezTo>
                  <a:cubicBezTo>
                    <a:pt x="85" y="89"/>
                    <a:pt x="86" y="90"/>
                    <a:pt x="88" y="91"/>
                  </a:cubicBezTo>
                  <a:cubicBezTo>
                    <a:pt x="88" y="110"/>
                    <a:pt x="88" y="110"/>
                    <a:pt x="88" y="110"/>
                  </a:cubicBezTo>
                  <a:cubicBezTo>
                    <a:pt x="88" y="115"/>
                    <a:pt x="92" y="119"/>
                    <a:pt x="97" y="119"/>
                  </a:cubicBezTo>
                  <a:cubicBezTo>
                    <a:pt x="99" y="119"/>
                    <a:pt x="101" y="118"/>
                    <a:pt x="103" y="117"/>
                  </a:cubicBezTo>
                  <a:cubicBezTo>
                    <a:pt x="104" y="118"/>
                    <a:pt x="106" y="119"/>
                    <a:pt x="109" y="119"/>
                  </a:cubicBezTo>
                  <a:cubicBezTo>
                    <a:pt x="114" y="119"/>
                    <a:pt x="118" y="115"/>
                    <a:pt x="118" y="110"/>
                  </a:cubicBezTo>
                  <a:cubicBezTo>
                    <a:pt x="118" y="91"/>
                    <a:pt x="118" y="91"/>
                    <a:pt x="118" y="91"/>
                  </a:cubicBezTo>
                  <a:cubicBezTo>
                    <a:pt x="121" y="89"/>
                    <a:pt x="123" y="85"/>
                    <a:pt x="123" y="80"/>
                  </a:cubicBezTo>
                  <a:cubicBezTo>
                    <a:pt x="123" y="56"/>
                    <a:pt x="123" y="56"/>
                    <a:pt x="123" y="56"/>
                  </a:cubicBezTo>
                  <a:cubicBezTo>
                    <a:pt x="123" y="53"/>
                    <a:pt x="122" y="50"/>
                    <a:pt x="119" y="48"/>
                  </a:cubicBezTo>
                  <a:close/>
                  <a:moveTo>
                    <a:pt x="18" y="86"/>
                  </a:moveTo>
                  <a:cubicBezTo>
                    <a:pt x="18" y="110"/>
                    <a:pt x="18" y="110"/>
                    <a:pt x="18" y="110"/>
                  </a:cubicBezTo>
                  <a:cubicBezTo>
                    <a:pt x="18" y="112"/>
                    <a:pt x="17" y="113"/>
                    <a:pt x="15" y="113"/>
                  </a:cubicBezTo>
                  <a:cubicBezTo>
                    <a:pt x="13" y="113"/>
                    <a:pt x="12" y="112"/>
                    <a:pt x="12" y="110"/>
                  </a:cubicBezTo>
                  <a:cubicBezTo>
                    <a:pt x="12" y="86"/>
                    <a:pt x="12" y="86"/>
                    <a:pt x="12" y="86"/>
                  </a:cubicBezTo>
                  <a:cubicBezTo>
                    <a:pt x="9" y="86"/>
                    <a:pt x="6" y="84"/>
                    <a:pt x="6" y="80"/>
                  </a:cubicBezTo>
                  <a:cubicBezTo>
                    <a:pt x="6" y="56"/>
                    <a:pt x="6" y="56"/>
                    <a:pt x="6" y="56"/>
                  </a:cubicBezTo>
                  <a:cubicBezTo>
                    <a:pt x="6" y="53"/>
                    <a:pt x="9" y="51"/>
                    <a:pt x="12" y="51"/>
                  </a:cubicBezTo>
                  <a:cubicBezTo>
                    <a:pt x="12" y="51"/>
                    <a:pt x="9" y="48"/>
                    <a:pt x="9" y="42"/>
                  </a:cubicBezTo>
                  <a:cubicBezTo>
                    <a:pt x="9" y="35"/>
                    <a:pt x="14" y="30"/>
                    <a:pt x="21" y="30"/>
                  </a:cubicBezTo>
                  <a:cubicBezTo>
                    <a:pt x="27" y="30"/>
                    <a:pt x="33" y="35"/>
                    <a:pt x="33" y="42"/>
                  </a:cubicBezTo>
                  <a:cubicBezTo>
                    <a:pt x="33" y="48"/>
                    <a:pt x="30" y="51"/>
                    <a:pt x="30" y="51"/>
                  </a:cubicBezTo>
                  <a:cubicBezTo>
                    <a:pt x="31" y="51"/>
                    <a:pt x="33" y="51"/>
                    <a:pt x="34" y="52"/>
                  </a:cubicBezTo>
                  <a:cubicBezTo>
                    <a:pt x="34" y="76"/>
                    <a:pt x="34" y="76"/>
                    <a:pt x="34" y="76"/>
                  </a:cubicBezTo>
                  <a:cubicBezTo>
                    <a:pt x="34" y="78"/>
                    <a:pt x="34" y="80"/>
                    <a:pt x="35" y="83"/>
                  </a:cubicBezTo>
                  <a:cubicBezTo>
                    <a:pt x="34" y="85"/>
                    <a:pt x="32" y="86"/>
                    <a:pt x="30" y="86"/>
                  </a:cubicBezTo>
                  <a:cubicBezTo>
                    <a:pt x="30" y="110"/>
                    <a:pt x="30" y="110"/>
                    <a:pt x="30" y="110"/>
                  </a:cubicBezTo>
                  <a:cubicBezTo>
                    <a:pt x="30" y="112"/>
                    <a:pt x="28" y="113"/>
                    <a:pt x="27" y="113"/>
                  </a:cubicBezTo>
                  <a:cubicBezTo>
                    <a:pt x="25" y="113"/>
                    <a:pt x="24" y="112"/>
                    <a:pt x="24" y="110"/>
                  </a:cubicBezTo>
                  <a:cubicBezTo>
                    <a:pt x="24" y="86"/>
                    <a:pt x="24" y="86"/>
                    <a:pt x="24" y="86"/>
                  </a:cubicBezTo>
                  <a:moveTo>
                    <a:pt x="58" y="83"/>
                  </a:moveTo>
                  <a:cubicBezTo>
                    <a:pt x="58" y="116"/>
                    <a:pt x="58" y="116"/>
                    <a:pt x="58" y="116"/>
                  </a:cubicBezTo>
                  <a:cubicBezTo>
                    <a:pt x="58" y="118"/>
                    <a:pt x="56" y="120"/>
                    <a:pt x="54" y="120"/>
                  </a:cubicBezTo>
                  <a:cubicBezTo>
                    <a:pt x="52" y="120"/>
                    <a:pt x="50" y="118"/>
                    <a:pt x="50" y="116"/>
                  </a:cubicBezTo>
                  <a:cubicBezTo>
                    <a:pt x="50" y="84"/>
                    <a:pt x="50" y="84"/>
                    <a:pt x="50" y="84"/>
                  </a:cubicBezTo>
                  <a:cubicBezTo>
                    <a:pt x="45" y="84"/>
                    <a:pt x="42" y="80"/>
                    <a:pt x="42" y="76"/>
                  </a:cubicBezTo>
                  <a:cubicBezTo>
                    <a:pt x="42" y="56"/>
                    <a:pt x="42" y="56"/>
                    <a:pt x="42" y="56"/>
                  </a:cubicBezTo>
                  <a:cubicBezTo>
                    <a:pt x="42" y="56"/>
                    <a:pt x="42" y="56"/>
                    <a:pt x="42" y="56"/>
                  </a:cubicBezTo>
                  <a:cubicBezTo>
                    <a:pt x="42" y="44"/>
                    <a:pt x="42" y="44"/>
                    <a:pt x="42" y="44"/>
                  </a:cubicBezTo>
                  <a:cubicBezTo>
                    <a:pt x="42" y="39"/>
                    <a:pt x="45" y="36"/>
                    <a:pt x="50" y="36"/>
                  </a:cubicBezTo>
                  <a:cubicBezTo>
                    <a:pt x="50" y="36"/>
                    <a:pt x="46" y="33"/>
                    <a:pt x="46" y="24"/>
                  </a:cubicBezTo>
                  <a:cubicBezTo>
                    <a:pt x="46" y="15"/>
                    <a:pt x="53" y="8"/>
                    <a:pt x="62" y="8"/>
                  </a:cubicBezTo>
                  <a:cubicBezTo>
                    <a:pt x="71" y="8"/>
                    <a:pt x="78" y="15"/>
                    <a:pt x="78" y="24"/>
                  </a:cubicBezTo>
                  <a:cubicBezTo>
                    <a:pt x="78" y="32"/>
                    <a:pt x="74" y="36"/>
                    <a:pt x="74" y="36"/>
                  </a:cubicBezTo>
                  <a:cubicBezTo>
                    <a:pt x="78" y="36"/>
                    <a:pt x="82" y="39"/>
                    <a:pt x="82" y="44"/>
                  </a:cubicBezTo>
                  <a:cubicBezTo>
                    <a:pt x="82" y="56"/>
                    <a:pt x="82" y="56"/>
                    <a:pt x="82" y="56"/>
                  </a:cubicBezTo>
                  <a:cubicBezTo>
                    <a:pt x="82" y="76"/>
                    <a:pt x="82" y="76"/>
                    <a:pt x="82" y="76"/>
                  </a:cubicBezTo>
                  <a:cubicBezTo>
                    <a:pt x="82" y="80"/>
                    <a:pt x="78" y="84"/>
                    <a:pt x="74" y="84"/>
                  </a:cubicBezTo>
                  <a:cubicBezTo>
                    <a:pt x="74" y="116"/>
                    <a:pt x="74" y="116"/>
                    <a:pt x="74" y="116"/>
                  </a:cubicBezTo>
                  <a:cubicBezTo>
                    <a:pt x="74" y="118"/>
                    <a:pt x="72" y="120"/>
                    <a:pt x="70" y="120"/>
                  </a:cubicBezTo>
                  <a:cubicBezTo>
                    <a:pt x="68" y="120"/>
                    <a:pt x="66" y="118"/>
                    <a:pt x="66" y="116"/>
                  </a:cubicBezTo>
                  <a:cubicBezTo>
                    <a:pt x="66" y="83"/>
                    <a:pt x="66" y="83"/>
                    <a:pt x="66" y="83"/>
                  </a:cubicBezTo>
                  <a:lnTo>
                    <a:pt x="58" y="83"/>
                  </a:lnTo>
                  <a:close/>
                  <a:moveTo>
                    <a:pt x="100" y="86"/>
                  </a:moveTo>
                  <a:cubicBezTo>
                    <a:pt x="100" y="110"/>
                    <a:pt x="100" y="110"/>
                    <a:pt x="100" y="110"/>
                  </a:cubicBezTo>
                  <a:cubicBezTo>
                    <a:pt x="100" y="112"/>
                    <a:pt x="98" y="113"/>
                    <a:pt x="97" y="113"/>
                  </a:cubicBezTo>
                  <a:cubicBezTo>
                    <a:pt x="95" y="113"/>
                    <a:pt x="94" y="112"/>
                    <a:pt x="94" y="110"/>
                  </a:cubicBezTo>
                  <a:cubicBezTo>
                    <a:pt x="94" y="86"/>
                    <a:pt x="94" y="86"/>
                    <a:pt x="94" y="86"/>
                  </a:cubicBezTo>
                  <a:cubicBezTo>
                    <a:pt x="91" y="86"/>
                    <a:pt x="89" y="85"/>
                    <a:pt x="88" y="83"/>
                  </a:cubicBezTo>
                  <a:cubicBezTo>
                    <a:pt x="89" y="80"/>
                    <a:pt x="90" y="78"/>
                    <a:pt x="90" y="76"/>
                  </a:cubicBezTo>
                  <a:cubicBezTo>
                    <a:pt x="90" y="52"/>
                    <a:pt x="90" y="52"/>
                    <a:pt x="90" y="52"/>
                  </a:cubicBezTo>
                  <a:cubicBezTo>
                    <a:pt x="91" y="51"/>
                    <a:pt x="92" y="51"/>
                    <a:pt x="94" y="51"/>
                  </a:cubicBezTo>
                  <a:cubicBezTo>
                    <a:pt x="94" y="51"/>
                    <a:pt x="91" y="48"/>
                    <a:pt x="91" y="42"/>
                  </a:cubicBezTo>
                  <a:cubicBezTo>
                    <a:pt x="91" y="35"/>
                    <a:pt x="96" y="30"/>
                    <a:pt x="103" y="30"/>
                  </a:cubicBezTo>
                  <a:cubicBezTo>
                    <a:pt x="109" y="30"/>
                    <a:pt x="115" y="35"/>
                    <a:pt x="115" y="42"/>
                  </a:cubicBezTo>
                  <a:cubicBezTo>
                    <a:pt x="115" y="48"/>
                    <a:pt x="112" y="51"/>
                    <a:pt x="112" y="51"/>
                  </a:cubicBezTo>
                  <a:cubicBezTo>
                    <a:pt x="115" y="51"/>
                    <a:pt x="118" y="53"/>
                    <a:pt x="118" y="56"/>
                  </a:cubicBezTo>
                  <a:cubicBezTo>
                    <a:pt x="118" y="80"/>
                    <a:pt x="118" y="80"/>
                    <a:pt x="118" y="80"/>
                  </a:cubicBezTo>
                  <a:cubicBezTo>
                    <a:pt x="118" y="84"/>
                    <a:pt x="115" y="86"/>
                    <a:pt x="112" y="86"/>
                  </a:cubicBezTo>
                  <a:cubicBezTo>
                    <a:pt x="112" y="110"/>
                    <a:pt x="112" y="110"/>
                    <a:pt x="112" y="110"/>
                  </a:cubicBezTo>
                  <a:cubicBezTo>
                    <a:pt x="112" y="112"/>
                    <a:pt x="110" y="113"/>
                    <a:pt x="109" y="113"/>
                  </a:cubicBezTo>
                  <a:cubicBezTo>
                    <a:pt x="107" y="113"/>
                    <a:pt x="106" y="112"/>
                    <a:pt x="106" y="110"/>
                  </a:cubicBezTo>
                  <a:cubicBezTo>
                    <a:pt x="106" y="86"/>
                    <a:pt x="106" y="86"/>
                    <a:pt x="106" y="86"/>
                  </a:cubicBezTo>
                  <a:lnTo>
                    <a:pt x="100" y="86"/>
                  </a:ln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124" name="图形"/>
            <p:cNvSpPr>
              <a:spLocks noEditPoints="1"/>
            </p:cNvSpPr>
            <p:nvPr/>
          </p:nvSpPr>
          <p:spPr bwMode="auto">
            <a:xfrm>
              <a:off x="9868" y="8337"/>
              <a:ext cx="481" cy="523"/>
            </a:xfrm>
            <a:custGeom>
              <a:gdLst>
                <a:gd name="T0" fmla="*/ 97 w 176"/>
                <a:gd name="T1" fmla="*/ 151 h 192"/>
                <a:gd name="T2" fmla="*/ 92 w 176"/>
                <a:gd name="T3" fmla="*/ 160 h 192"/>
                <a:gd name="T4" fmla="*/ 84 w 176"/>
                <a:gd name="T5" fmla="*/ 152 h 192"/>
                <a:gd name="T6" fmla="*/ 71 w 176"/>
                <a:gd name="T7" fmla="*/ 147 h 192"/>
                <a:gd name="T8" fmla="*/ 64 w 176"/>
                <a:gd name="T9" fmla="*/ 130 h 192"/>
                <a:gd name="T10" fmla="*/ 73 w 176"/>
                <a:gd name="T11" fmla="*/ 137 h 192"/>
                <a:gd name="T12" fmla="*/ 82 w 176"/>
                <a:gd name="T13" fmla="*/ 144 h 192"/>
                <a:gd name="T14" fmla="*/ 94 w 176"/>
                <a:gd name="T15" fmla="*/ 145 h 192"/>
                <a:gd name="T16" fmla="*/ 103 w 176"/>
                <a:gd name="T17" fmla="*/ 140 h 192"/>
                <a:gd name="T18" fmla="*/ 102 w 176"/>
                <a:gd name="T19" fmla="*/ 129 h 192"/>
                <a:gd name="T20" fmla="*/ 92 w 176"/>
                <a:gd name="T21" fmla="*/ 124 h 192"/>
                <a:gd name="T22" fmla="*/ 78 w 176"/>
                <a:gd name="T23" fmla="*/ 120 h 192"/>
                <a:gd name="T24" fmla="*/ 67 w 176"/>
                <a:gd name="T25" fmla="*/ 113 h 192"/>
                <a:gd name="T26" fmla="*/ 68 w 176"/>
                <a:gd name="T27" fmla="*/ 98 h 192"/>
                <a:gd name="T28" fmla="*/ 80 w 176"/>
                <a:gd name="T29" fmla="*/ 89 h 192"/>
                <a:gd name="T30" fmla="*/ 84 w 176"/>
                <a:gd name="T31" fmla="*/ 80 h 192"/>
                <a:gd name="T32" fmla="*/ 92 w 176"/>
                <a:gd name="T33" fmla="*/ 88 h 192"/>
                <a:gd name="T34" fmla="*/ 103 w 176"/>
                <a:gd name="T35" fmla="*/ 93 h 192"/>
                <a:gd name="T36" fmla="*/ 109 w 176"/>
                <a:gd name="T37" fmla="*/ 107 h 192"/>
                <a:gd name="T38" fmla="*/ 97 w 176"/>
                <a:gd name="T39" fmla="*/ 98 h 192"/>
                <a:gd name="T40" fmla="*/ 82 w 176"/>
                <a:gd name="T41" fmla="*/ 95 h 192"/>
                <a:gd name="T42" fmla="*/ 75 w 176"/>
                <a:gd name="T43" fmla="*/ 100 h 192"/>
                <a:gd name="T44" fmla="*/ 75 w 176"/>
                <a:gd name="T45" fmla="*/ 110 h 192"/>
                <a:gd name="T46" fmla="*/ 86 w 176"/>
                <a:gd name="T47" fmla="*/ 115 h 192"/>
                <a:gd name="T48" fmla="*/ 100 w 176"/>
                <a:gd name="T49" fmla="*/ 118 h 192"/>
                <a:gd name="T50" fmla="*/ 110 w 176"/>
                <a:gd name="T51" fmla="*/ 126 h 192"/>
                <a:gd name="T52" fmla="*/ 110 w 176"/>
                <a:gd name="T53" fmla="*/ 142 h 192"/>
                <a:gd name="T54" fmla="*/ 107 w 176"/>
                <a:gd name="T55" fmla="*/ 56 h 192"/>
                <a:gd name="T56" fmla="*/ 69 w 176"/>
                <a:gd name="T57" fmla="*/ 56 h 192"/>
                <a:gd name="T58" fmla="*/ 43 w 176"/>
                <a:gd name="T59" fmla="*/ 184 h 192"/>
                <a:gd name="T60" fmla="*/ 133 w 176"/>
                <a:gd name="T61" fmla="*/ 184 h 192"/>
                <a:gd name="T62" fmla="*/ 107 w 176"/>
                <a:gd name="T63" fmla="*/ 56 h 192"/>
                <a:gd name="T64" fmla="*/ 107 w 176"/>
                <a:gd name="T65" fmla="*/ 8 h 192"/>
                <a:gd name="T66" fmla="*/ 97 w 176"/>
                <a:gd name="T67" fmla="*/ 12 h 192"/>
                <a:gd name="T68" fmla="*/ 79 w 176"/>
                <a:gd name="T69" fmla="*/ 12 h 192"/>
                <a:gd name="T70" fmla="*/ 69 w 176"/>
                <a:gd name="T71" fmla="*/ 8 h 192"/>
                <a:gd name="T72" fmla="*/ 63 w 176"/>
                <a:gd name="T73" fmla="*/ 41 h 192"/>
                <a:gd name="T74" fmla="*/ 88 w 176"/>
                <a:gd name="T75" fmla="*/ 48 h 192"/>
                <a:gd name="T76" fmla="*/ 113 w 176"/>
                <a:gd name="T77" fmla="*/ 41 h 192"/>
                <a:gd name="T78" fmla="*/ 169 w 176"/>
                <a:gd name="T79" fmla="*/ 126 h 192"/>
                <a:gd name="T80" fmla="*/ 133 w 176"/>
                <a:gd name="T81" fmla="*/ 192 h 192"/>
                <a:gd name="T82" fmla="*/ 43 w 176"/>
                <a:gd name="T83" fmla="*/ 192 h 192"/>
                <a:gd name="T84" fmla="*/ 7 w 176"/>
                <a:gd name="T85" fmla="*/ 126 h 192"/>
                <a:gd name="T86" fmla="*/ 60 w 176"/>
                <a:gd name="T87" fmla="*/ 52 h 192"/>
                <a:gd name="T88" fmla="*/ 52 w 176"/>
                <a:gd name="T89" fmla="*/ 39 h 192"/>
                <a:gd name="T90" fmla="*/ 54 w 176"/>
                <a:gd name="T91" fmla="*/ 2 h 192"/>
                <a:gd name="T92" fmla="*/ 72 w 176"/>
                <a:gd name="T93" fmla="*/ 0 h 192"/>
                <a:gd name="T94" fmla="*/ 82 w 176"/>
                <a:gd name="T95" fmla="*/ 4 h 192"/>
                <a:gd name="T96" fmla="*/ 94 w 176"/>
                <a:gd name="T97" fmla="*/ 4 h 192"/>
                <a:gd name="T98" fmla="*/ 104 w 176"/>
                <a:gd name="T99" fmla="*/ 0 h 192"/>
                <a:gd name="T100" fmla="*/ 122 w 176"/>
                <a:gd name="T101" fmla="*/ 2 h 192"/>
                <a:gd name="T102" fmla="*/ 124 w 176"/>
                <a:gd name="T103" fmla="*/ 39 h 192"/>
                <a:gd name="T104" fmla="*/ 116 w 176"/>
                <a:gd name="T105" fmla="*/ 52 h 192"/>
                <a:gd name="T106" fmla="*/ 169 w 176"/>
                <a:gd name="T107" fmla="*/ 126 h 1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2">
                  <a:moveTo>
                    <a:pt x="104" y="148"/>
                  </a:moveTo>
                  <a:cubicBezTo>
                    <a:pt x="102" y="149"/>
                    <a:pt x="100" y="150"/>
                    <a:pt x="97" y="151"/>
                  </a:cubicBezTo>
                  <a:cubicBezTo>
                    <a:pt x="95" y="151"/>
                    <a:pt x="94" y="152"/>
                    <a:pt x="92" y="152"/>
                  </a:cubicBezTo>
                  <a:cubicBezTo>
                    <a:pt x="92" y="160"/>
                    <a:pt x="92" y="160"/>
                    <a:pt x="92" y="160"/>
                  </a:cubicBezTo>
                  <a:cubicBezTo>
                    <a:pt x="84" y="160"/>
                    <a:pt x="84" y="160"/>
                    <a:pt x="84" y="160"/>
                  </a:cubicBezTo>
                  <a:cubicBezTo>
                    <a:pt x="84" y="152"/>
                    <a:pt x="84" y="152"/>
                    <a:pt x="84" y="152"/>
                  </a:cubicBezTo>
                  <a:cubicBezTo>
                    <a:pt x="82" y="151"/>
                    <a:pt x="81" y="151"/>
                    <a:pt x="79" y="151"/>
                  </a:cubicBezTo>
                  <a:cubicBezTo>
                    <a:pt x="76" y="150"/>
                    <a:pt x="74" y="149"/>
                    <a:pt x="71" y="147"/>
                  </a:cubicBezTo>
                  <a:cubicBezTo>
                    <a:pt x="69" y="145"/>
                    <a:pt x="67" y="143"/>
                    <a:pt x="66" y="140"/>
                  </a:cubicBezTo>
                  <a:cubicBezTo>
                    <a:pt x="65" y="137"/>
                    <a:pt x="64" y="134"/>
                    <a:pt x="64" y="130"/>
                  </a:cubicBezTo>
                  <a:cubicBezTo>
                    <a:pt x="72" y="130"/>
                    <a:pt x="72" y="130"/>
                    <a:pt x="72" y="130"/>
                  </a:cubicBezTo>
                  <a:cubicBezTo>
                    <a:pt x="72" y="133"/>
                    <a:pt x="72" y="135"/>
                    <a:pt x="73" y="137"/>
                  </a:cubicBezTo>
                  <a:cubicBezTo>
                    <a:pt x="74" y="139"/>
                    <a:pt x="75" y="140"/>
                    <a:pt x="77" y="142"/>
                  </a:cubicBezTo>
                  <a:cubicBezTo>
                    <a:pt x="78" y="143"/>
                    <a:pt x="80" y="144"/>
                    <a:pt x="82" y="144"/>
                  </a:cubicBezTo>
                  <a:cubicBezTo>
                    <a:pt x="85" y="145"/>
                    <a:pt x="87" y="145"/>
                    <a:pt x="89" y="145"/>
                  </a:cubicBezTo>
                  <a:cubicBezTo>
                    <a:pt x="91" y="145"/>
                    <a:pt x="92" y="145"/>
                    <a:pt x="94" y="145"/>
                  </a:cubicBezTo>
                  <a:cubicBezTo>
                    <a:pt x="96" y="144"/>
                    <a:pt x="98" y="144"/>
                    <a:pt x="99" y="143"/>
                  </a:cubicBezTo>
                  <a:cubicBezTo>
                    <a:pt x="101" y="142"/>
                    <a:pt x="102" y="141"/>
                    <a:pt x="103" y="140"/>
                  </a:cubicBezTo>
                  <a:cubicBezTo>
                    <a:pt x="104" y="138"/>
                    <a:pt x="104" y="136"/>
                    <a:pt x="104" y="134"/>
                  </a:cubicBezTo>
                  <a:cubicBezTo>
                    <a:pt x="104" y="132"/>
                    <a:pt x="103" y="130"/>
                    <a:pt x="102" y="129"/>
                  </a:cubicBezTo>
                  <a:cubicBezTo>
                    <a:pt x="101" y="128"/>
                    <a:pt x="100" y="127"/>
                    <a:pt x="98" y="126"/>
                  </a:cubicBezTo>
                  <a:cubicBezTo>
                    <a:pt x="96" y="125"/>
                    <a:pt x="94" y="124"/>
                    <a:pt x="92" y="124"/>
                  </a:cubicBezTo>
                  <a:cubicBezTo>
                    <a:pt x="85" y="122"/>
                    <a:pt x="85" y="122"/>
                    <a:pt x="85" y="122"/>
                  </a:cubicBezTo>
                  <a:cubicBezTo>
                    <a:pt x="83" y="122"/>
                    <a:pt x="80" y="121"/>
                    <a:pt x="78" y="120"/>
                  </a:cubicBezTo>
                  <a:cubicBezTo>
                    <a:pt x="76" y="120"/>
                    <a:pt x="74" y="119"/>
                    <a:pt x="72" y="117"/>
                  </a:cubicBezTo>
                  <a:cubicBezTo>
                    <a:pt x="70" y="116"/>
                    <a:pt x="69" y="115"/>
                    <a:pt x="67" y="113"/>
                  </a:cubicBezTo>
                  <a:cubicBezTo>
                    <a:pt x="66" y="111"/>
                    <a:pt x="66" y="109"/>
                    <a:pt x="66" y="106"/>
                  </a:cubicBezTo>
                  <a:cubicBezTo>
                    <a:pt x="66" y="103"/>
                    <a:pt x="66" y="100"/>
                    <a:pt x="68" y="98"/>
                  </a:cubicBezTo>
                  <a:cubicBezTo>
                    <a:pt x="69" y="96"/>
                    <a:pt x="71" y="94"/>
                    <a:pt x="73" y="92"/>
                  </a:cubicBezTo>
                  <a:cubicBezTo>
                    <a:pt x="75" y="91"/>
                    <a:pt x="77" y="90"/>
                    <a:pt x="80" y="89"/>
                  </a:cubicBezTo>
                  <a:cubicBezTo>
                    <a:pt x="81" y="89"/>
                    <a:pt x="82" y="88"/>
                    <a:pt x="84" y="88"/>
                  </a:cubicBezTo>
                  <a:cubicBezTo>
                    <a:pt x="84" y="80"/>
                    <a:pt x="84" y="80"/>
                    <a:pt x="84" y="80"/>
                  </a:cubicBezTo>
                  <a:cubicBezTo>
                    <a:pt x="92" y="80"/>
                    <a:pt x="92" y="80"/>
                    <a:pt x="92" y="80"/>
                  </a:cubicBezTo>
                  <a:cubicBezTo>
                    <a:pt x="92" y="88"/>
                    <a:pt x="92" y="88"/>
                    <a:pt x="92" y="88"/>
                  </a:cubicBezTo>
                  <a:cubicBezTo>
                    <a:pt x="93" y="89"/>
                    <a:pt x="95" y="89"/>
                    <a:pt x="96" y="89"/>
                  </a:cubicBezTo>
                  <a:cubicBezTo>
                    <a:pt x="99" y="90"/>
                    <a:pt x="101" y="91"/>
                    <a:pt x="103" y="93"/>
                  </a:cubicBezTo>
                  <a:cubicBezTo>
                    <a:pt x="105" y="94"/>
                    <a:pt x="106" y="96"/>
                    <a:pt x="108" y="99"/>
                  </a:cubicBezTo>
                  <a:cubicBezTo>
                    <a:pt x="109" y="101"/>
                    <a:pt x="109" y="104"/>
                    <a:pt x="109" y="107"/>
                  </a:cubicBezTo>
                  <a:cubicBezTo>
                    <a:pt x="102" y="107"/>
                    <a:pt x="102" y="107"/>
                    <a:pt x="102" y="107"/>
                  </a:cubicBezTo>
                  <a:cubicBezTo>
                    <a:pt x="101" y="103"/>
                    <a:pt x="100" y="100"/>
                    <a:pt x="97" y="98"/>
                  </a:cubicBezTo>
                  <a:cubicBezTo>
                    <a:pt x="95" y="96"/>
                    <a:pt x="91" y="95"/>
                    <a:pt x="87" y="95"/>
                  </a:cubicBezTo>
                  <a:cubicBezTo>
                    <a:pt x="85" y="95"/>
                    <a:pt x="84" y="95"/>
                    <a:pt x="82" y="95"/>
                  </a:cubicBezTo>
                  <a:cubicBezTo>
                    <a:pt x="81" y="96"/>
                    <a:pt x="79" y="96"/>
                    <a:pt x="78" y="97"/>
                  </a:cubicBezTo>
                  <a:cubicBezTo>
                    <a:pt x="77" y="98"/>
                    <a:pt x="76" y="99"/>
                    <a:pt x="75" y="100"/>
                  </a:cubicBezTo>
                  <a:cubicBezTo>
                    <a:pt x="74" y="102"/>
                    <a:pt x="74" y="103"/>
                    <a:pt x="74" y="105"/>
                  </a:cubicBezTo>
                  <a:cubicBezTo>
                    <a:pt x="74" y="107"/>
                    <a:pt x="74" y="109"/>
                    <a:pt x="75" y="110"/>
                  </a:cubicBezTo>
                  <a:cubicBezTo>
                    <a:pt x="77" y="111"/>
                    <a:pt x="78" y="112"/>
                    <a:pt x="80" y="113"/>
                  </a:cubicBezTo>
                  <a:cubicBezTo>
                    <a:pt x="82" y="114"/>
                    <a:pt x="84" y="114"/>
                    <a:pt x="86" y="115"/>
                  </a:cubicBezTo>
                  <a:cubicBezTo>
                    <a:pt x="88" y="115"/>
                    <a:pt x="91" y="116"/>
                    <a:pt x="93" y="116"/>
                  </a:cubicBezTo>
                  <a:cubicBezTo>
                    <a:pt x="95" y="117"/>
                    <a:pt x="98" y="117"/>
                    <a:pt x="100" y="118"/>
                  </a:cubicBezTo>
                  <a:cubicBezTo>
                    <a:pt x="102" y="119"/>
                    <a:pt x="104" y="120"/>
                    <a:pt x="106" y="121"/>
                  </a:cubicBezTo>
                  <a:cubicBezTo>
                    <a:pt x="108" y="123"/>
                    <a:pt x="109" y="124"/>
                    <a:pt x="110" y="126"/>
                  </a:cubicBezTo>
                  <a:cubicBezTo>
                    <a:pt x="111" y="128"/>
                    <a:pt x="112" y="131"/>
                    <a:pt x="112" y="134"/>
                  </a:cubicBezTo>
                  <a:cubicBezTo>
                    <a:pt x="112" y="137"/>
                    <a:pt x="111" y="140"/>
                    <a:pt x="110" y="142"/>
                  </a:cubicBezTo>
                  <a:cubicBezTo>
                    <a:pt x="108" y="144"/>
                    <a:pt x="107" y="146"/>
                    <a:pt x="104" y="148"/>
                  </a:cubicBezTo>
                  <a:close/>
                  <a:moveTo>
                    <a:pt x="107" y="56"/>
                  </a:moveTo>
                  <a:cubicBezTo>
                    <a:pt x="88" y="56"/>
                    <a:pt x="88" y="56"/>
                    <a:pt x="88" y="56"/>
                  </a:cubicBezTo>
                  <a:cubicBezTo>
                    <a:pt x="69" y="56"/>
                    <a:pt x="69" y="56"/>
                    <a:pt x="69" y="56"/>
                  </a:cubicBezTo>
                  <a:cubicBezTo>
                    <a:pt x="47" y="71"/>
                    <a:pt x="26" y="101"/>
                    <a:pt x="14" y="129"/>
                  </a:cubicBezTo>
                  <a:cubicBezTo>
                    <a:pt x="3" y="157"/>
                    <a:pt x="17" y="184"/>
                    <a:pt x="43" y="184"/>
                  </a:cubicBezTo>
                  <a:cubicBezTo>
                    <a:pt x="88" y="184"/>
                    <a:pt x="88" y="184"/>
                    <a:pt x="88" y="184"/>
                  </a:cubicBezTo>
                  <a:cubicBezTo>
                    <a:pt x="133" y="184"/>
                    <a:pt x="133" y="184"/>
                    <a:pt x="133" y="184"/>
                  </a:cubicBezTo>
                  <a:cubicBezTo>
                    <a:pt x="159" y="184"/>
                    <a:pt x="173" y="157"/>
                    <a:pt x="162" y="129"/>
                  </a:cubicBezTo>
                  <a:cubicBezTo>
                    <a:pt x="150" y="101"/>
                    <a:pt x="129" y="71"/>
                    <a:pt x="107" y="56"/>
                  </a:cubicBezTo>
                  <a:close/>
                  <a:moveTo>
                    <a:pt x="120" y="10"/>
                  </a:moveTo>
                  <a:cubicBezTo>
                    <a:pt x="118" y="9"/>
                    <a:pt x="111" y="8"/>
                    <a:pt x="107" y="8"/>
                  </a:cubicBezTo>
                  <a:cubicBezTo>
                    <a:pt x="107" y="8"/>
                    <a:pt x="106" y="8"/>
                    <a:pt x="106" y="8"/>
                  </a:cubicBezTo>
                  <a:cubicBezTo>
                    <a:pt x="103" y="9"/>
                    <a:pt x="100" y="11"/>
                    <a:pt x="97" y="12"/>
                  </a:cubicBezTo>
                  <a:cubicBezTo>
                    <a:pt x="94" y="13"/>
                    <a:pt x="91" y="13"/>
                    <a:pt x="88" y="14"/>
                  </a:cubicBezTo>
                  <a:cubicBezTo>
                    <a:pt x="85" y="13"/>
                    <a:pt x="82" y="13"/>
                    <a:pt x="79" y="12"/>
                  </a:cubicBezTo>
                  <a:cubicBezTo>
                    <a:pt x="76" y="11"/>
                    <a:pt x="73" y="9"/>
                    <a:pt x="70" y="8"/>
                  </a:cubicBezTo>
                  <a:cubicBezTo>
                    <a:pt x="70" y="8"/>
                    <a:pt x="69" y="8"/>
                    <a:pt x="69" y="8"/>
                  </a:cubicBezTo>
                  <a:cubicBezTo>
                    <a:pt x="65" y="8"/>
                    <a:pt x="58" y="9"/>
                    <a:pt x="56" y="10"/>
                  </a:cubicBezTo>
                  <a:cubicBezTo>
                    <a:pt x="42" y="12"/>
                    <a:pt x="52" y="24"/>
                    <a:pt x="63" y="41"/>
                  </a:cubicBezTo>
                  <a:cubicBezTo>
                    <a:pt x="67" y="48"/>
                    <a:pt x="67" y="48"/>
                    <a:pt x="67" y="48"/>
                  </a:cubicBezTo>
                  <a:cubicBezTo>
                    <a:pt x="88" y="48"/>
                    <a:pt x="88" y="48"/>
                    <a:pt x="88" y="48"/>
                  </a:cubicBezTo>
                  <a:cubicBezTo>
                    <a:pt x="109" y="48"/>
                    <a:pt x="109" y="48"/>
                    <a:pt x="109" y="48"/>
                  </a:cubicBezTo>
                  <a:cubicBezTo>
                    <a:pt x="113" y="41"/>
                    <a:pt x="113" y="41"/>
                    <a:pt x="113" y="41"/>
                  </a:cubicBezTo>
                  <a:cubicBezTo>
                    <a:pt x="124" y="24"/>
                    <a:pt x="134" y="12"/>
                    <a:pt x="120" y="10"/>
                  </a:cubicBezTo>
                  <a:close/>
                  <a:moveTo>
                    <a:pt x="169" y="126"/>
                  </a:moveTo>
                  <a:cubicBezTo>
                    <a:pt x="176" y="143"/>
                    <a:pt x="175" y="161"/>
                    <a:pt x="166" y="174"/>
                  </a:cubicBezTo>
                  <a:cubicBezTo>
                    <a:pt x="159" y="186"/>
                    <a:pt x="147" y="192"/>
                    <a:pt x="133" y="192"/>
                  </a:cubicBezTo>
                  <a:cubicBezTo>
                    <a:pt x="88" y="192"/>
                    <a:pt x="88" y="192"/>
                    <a:pt x="88" y="192"/>
                  </a:cubicBezTo>
                  <a:cubicBezTo>
                    <a:pt x="43" y="192"/>
                    <a:pt x="43" y="192"/>
                    <a:pt x="43" y="192"/>
                  </a:cubicBezTo>
                  <a:cubicBezTo>
                    <a:pt x="29" y="192"/>
                    <a:pt x="17" y="186"/>
                    <a:pt x="10" y="174"/>
                  </a:cubicBezTo>
                  <a:cubicBezTo>
                    <a:pt x="1" y="161"/>
                    <a:pt x="0" y="143"/>
                    <a:pt x="7" y="126"/>
                  </a:cubicBezTo>
                  <a:cubicBezTo>
                    <a:pt x="20" y="96"/>
                    <a:pt x="40" y="68"/>
                    <a:pt x="60" y="52"/>
                  </a:cubicBezTo>
                  <a:cubicBezTo>
                    <a:pt x="60" y="52"/>
                    <a:pt x="60" y="52"/>
                    <a:pt x="60" y="52"/>
                  </a:cubicBezTo>
                  <a:cubicBezTo>
                    <a:pt x="56" y="46"/>
                    <a:pt x="56" y="46"/>
                    <a:pt x="56" y="46"/>
                  </a:cubicBezTo>
                  <a:cubicBezTo>
                    <a:pt x="55" y="43"/>
                    <a:pt x="53" y="41"/>
                    <a:pt x="52" y="39"/>
                  </a:cubicBezTo>
                  <a:cubicBezTo>
                    <a:pt x="44" y="27"/>
                    <a:pt x="39" y="18"/>
                    <a:pt x="42" y="10"/>
                  </a:cubicBezTo>
                  <a:cubicBezTo>
                    <a:pt x="44" y="6"/>
                    <a:pt x="48" y="3"/>
                    <a:pt x="54" y="2"/>
                  </a:cubicBezTo>
                  <a:cubicBezTo>
                    <a:pt x="56" y="2"/>
                    <a:pt x="64" y="0"/>
                    <a:pt x="69" y="0"/>
                  </a:cubicBezTo>
                  <a:cubicBezTo>
                    <a:pt x="70" y="0"/>
                    <a:pt x="71" y="0"/>
                    <a:pt x="72" y="0"/>
                  </a:cubicBezTo>
                  <a:cubicBezTo>
                    <a:pt x="75" y="1"/>
                    <a:pt x="77" y="2"/>
                    <a:pt x="80" y="3"/>
                  </a:cubicBezTo>
                  <a:cubicBezTo>
                    <a:pt x="81" y="4"/>
                    <a:pt x="81" y="4"/>
                    <a:pt x="82" y="4"/>
                  </a:cubicBezTo>
                  <a:cubicBezTo>
                    <a:pt x="84" y="5"/>
                    <a:pt x="86" y="5"/>
                    <a:pt x="88" y="6"/>
                  </a:cubicBezTo>
                  <a:cubicBezTo>
                    <a:pt x="90" y="5"/>
                    <a:pt x="92" y="5"/>
                    <a:pt x="94" y="4"/>
                  </a:cubicBezTo>
                  <a:cubicBezTo>
                    <a:pt x="95" y="4"/>
                    <a:pt x="95" y="4"/>
                    <a:pt x="96" y="3"/>
                  </a:cubicBezTo>
                  <a:cubicBezTo>
                    <a:pt x="99" y="2"/>
                    <a:pt x="101" y="1"/>
                    <a:pt x="104" y="0"/>
                  </a:cubicBezTo>
                  <a:cubicBezTo>
                    <a:pt x="105" y="0"/>
                    <a:pt x="106" y="0"/>
                    <a:pt x="107" y="0"/>
                  </a:cubicBezTo>
                  <a:cubicBezTo>
                    <a:pt x="112" y="0"/>
                    <a:pt x="120" y="2"/>
                    <a:pt x="122" y="2"/>
                  </a:cubicBezTo>
                  <a:cubicBezTo>
                    <a:pt x="128" y="3"/>
                    <a:pt x="132" y="6"/>
                    <a:pt x="134" y="10"/>
                  </a:cubicBezTo>
                  <a:cubicBezTo>
                    <a:pt x="137" y="18"/>
                    <a:pt x="132" y="27"/>
                    <a:pt x="124" y="39"/>
                  </a:cubicBezTo>
                  <a:cubicBezTo>
                    <a:pt x="123" y="41"/>
                    <a:pt x="121" y="43"/>
                    <a:pt x="120" y="46"/>
                  </a:cubicBezTo>
                  <a:cubicBezTo>
                    <a:pt x="116" y="52"/>
                    <a:pt x="116" y="52"/>
                    <a:pt x="116" y="52"/>
                  </a:cubicBezTo>
                  <a:cubicBezTo>
                    <a:pt x="116" y="52"/>
                    <a:pt x="116" y="52"/>
                    <a:pt x="116" y="52"/>
                  </a:cubicBezTo>
                  <a:cubicBezTo>
                    <a:pt x="136" y="68"/>
                    <a:pt x="156" y="96"/>
                    <a:pt x="169" y="126"/>
                  </a:cubicBezTo>
                  <a:close/>
                </a:path>
              </a:pathLst>
            </a:custGeom>
            <a:solidFill>
              <a:schemeClr val="bg1"/>
            </a:solidFill>
            <a:ln>
              <a:noFill/>
            </a:ln>
          </p:spPr>
          <p:txBody>
            <a:bodyPr vert="horz" wrap="square" lIns="91440" tIns="45720" rIns="91440" bIns="45720" numCol="1" anchor="t" anchorCtr="0" compatLnSpc="1"/>
            <a:lstStyle/>
            <a:p>
              <a:endParaRPr lang="id-ID" sz="1600">
                <a:cs typeface="字魂58号-创中黑" panose="00000500000000000000" charset="-122"/>
              </a:endParaRPr>
            </a:p>
          </p:txBody>
        </p:sp>
        <p:sp>
          <p:nvSpPr>
            <p:cNvPr id="2411" name="图形"/>
            <p:cNvSpPr/>
            <p:nvPr/>
          </p:nvSpPr>
          <p:spPr>
            <a:xfrm>
              <a:off x="2040" y="2838"/>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2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414" name="图形"/>
            <p:cNvSpPr/>
            <p:nvPr/>
          </p:nvSpPr>
          <p:spPr>
            <a:xfrm>
              <a:off x="1928" y="3383"/>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3" name="图形"/>
            <p:cNvSpPr/>
            <p:nvPr/>
          </p:nvSpPr>
          <p:spPr>
            <a:xfrm>
              <a:off x="2040" y="7103"/>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20000"/>
            </a:bodyPr>
            <a:lstStyle/>
            <a:p>
              <a:pPr algn="l"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5" name="图形"/>
            <p:cNvSpPr/>
            <p:nvPr/>
          </p:nvSpPr>
          <p:spPr>
            <a:xfrm>
              <a:off x="1928" y="7648"/>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l">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7" name="图形"/>
            <p:cNvSpPr/>
            <p:nvPr/>
          </p:nvSpPr>
          <p:spPr>
            <a:xfrm flipH="1">
              <a:off x="14735" y="2837"/>
              <a:ext cx="3023" cy="656"/>
            </a:xfrm>
            <a:prstGeom prst="rect">
              <a:avLst/>
            </a:prstGeom>
            <a:solidFill>
              <a:schemeClr val="accent1"/>
            </a:solidFill>
            <a:ln w="12700" cap="flat">
              <a:noFill/>
              <a:miter lim="400000"/>
            </a:ln>
            <a:effectLst/>
          </p:spPr>
          <p:txBody>
            <a:bodyPr wrap="square" lIns="91439" tIns="91439" rIns="91439" bIns="91439" numCol="1" anchor="ctr">
              <a:normAutofit lnSpcReduction="2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8" name="图形"/>
            <p:cNvSpPr/>
            <p:nvPr/>
          </p:nvSpPr>
          <p:spPr>
            <a:xfrm flipH="1">
              <a:off x="12966" y="3382"/>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sp>
          <p:nvSpPr>
            <p:cNvPr id="10" name="图形"/>
            <p:cNvSpPr/>
            <p:nvPr/>
          </p:nvSpPr>
          <p:spPr>
            <a:xfrm flipH="1">
              <a:off x="14735" y="7102"/>
              <a:ext cx="3023" cy="656"/>
            </a:xfrm>
            <a:prstGeom prst="rect">
              <a:avLst/>
            </a:prstGeom>
            <a:solidFill>
              <a:schemeClr val="accent2"/>
            </a:solidFill>
            <a:ln w="12700" cap="flat">
              <a:noFill/>
              <a:miter lim="400000"/>
            </a:ln>
            <a:effectLst/>
          </p:spPr>
          <p:txBody>
            <a:bodyPr wrap="square" lIns="91439" tIns="91439" rIns="91439" bIns="91439" numCol="1" anchor="ctr">
              <a:normAutofit lnSpcReduction="20000"/>
            </a:bodyPr>
            <a:lstStyle/>
            <a:p>
              <a:pPr algn="r" eaLnBrk="1" fontAlgn="auto" hangingPunct="1">
                <a:spcBef>
                  <a:spcPct val="0"/>
                </a:spcBef>
                <a:spcAft>
                  <a:spcPct val="0"/>
                </a:spcAft>
                <a:defRPr/>
              </a:pPr>
              <a:r>
                <a:rPr lang="zh-TW" altLang="zh-TW" sz="1600">
                  <a:solidFill>
                    <a:schemeClr val="bg1"/>
                  </a:solidFill>
                  <a:latin typeface="Source Han Sans TC"/>
                  <a:ea typeface="Source Han Sans TC"/>
                  <a:cs typeface="思源黑体 CN Medium" panose="020b0600000000000000" charset="-122"/>
                  <a:sym typeface="+mn-ea"/>
                </a:rPr>
                <a:t>預設標題文字內容</a:t>
              </a:r>
            </a:p>
          </p:txBody>
        </p:sp>
        <p:sp>
          <p:nvSpPr>
            <p:cNvPr id="29" name="图形"/>
            <p:cNvSpPr/>
            <p:nvPr/>
          </p:nvSpPr>
          <p:spPr>
            <a:xfrm flipH="1">
              <a:off x="12966" y="7647"/>
              <a:ext cx="4904" cy="1123"/>
            </a:xfrm>
            <a:prstGeom prst="rect">
              <a:avLst/>
            </a:prstGeom>
            <a:ln w="12700">
              <a:miter lim="400000"/>
            </a:ln>
          </p:spPr>
          <p:txBody>
            <a:bodyPr wrap="square" tIns="91439" bIns="91439">
              <a:normAutofit/>
            </a:bodyPr>
            <a:lstStyle>
              <a:lvl1pPr algn="just">
                <a:defRPr sz="3200">
                  <a:solidFill>
                    <a:srgbClr val="565555"/>
                  </a:solidFill>
                </a:defRPr>
              </a:lvl1pPr>
            </a:lstStyle>
            <a:p>
              <a:pPr algn="r">
                <a:lnSpc>
                  <a:spcPct val="120000"/>
                </a:lnSpc>
              </a:pPr>
              <a:r>
                <a:rPr lang="zh-TW" altLang="zh-TW" sz="1200">
                  <a:solidFill>
                    <a:schemeClr val="tx1">
                      <a:lumMod val="75000"/>
                      <a:lumOff val="25000"/>
                    </a:schemeClr>
                  </a:solidFill>
                  <a:latin typeface="Source Han Sans TC"/>
                  <a:ea typeface="Source Han Sans TC"/>
                  <a:cs typeface="字魂58号-创中黑" panose="00000500000000000000" charset="-122"/>
                  <a:sym typeface="+mn-ea"/>
                </a:rPr>
                <a:t>在此處新增文字內容在此處新增文字內容此處新增文字內容新增文字內容新增文字內容</a:t>
              </a:r>
              <a:endParaRPr sz="1200">
                <a:solidFill>
                  <a:srgbClr val="565555"/>
                </a:solidFill>
                <a:cs typeface="字魂58号-创中黑" panose="00000500000000000000" charset="-122"/>
              </a:endParaRPr>
            </a:p>
          </p:txBody>
        </p:sp>
      </p:grpSp>
    </p:spTree>
    <p:custDataLst>
      <p:tags r:id="rId2"/>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3" name="图形"/>
          <p:cNvGrpSpPr/>
          <p:nvPr/>
        </p:nvGrpSpPr>
        <p:grpSpPr>
          <a:xfrm>
            <a:off x="777875" y="1878330"/>
            <a:ext cx="10727055" cy="3205272"/>
            <a:chOff x="1225" y="2958"/>
            <a:chExt cx="16893" cy="5048"/>
          </a:xfrm>
        </p:grpSpPr>
        <p:sp>
          <p:nvSpPr>
            <p:cNvPr id="70" name="图形"/>
            <p:cNvSpPr>
              <a:spLocks noChangeArrowheads="1"/>
            </p:cNvSpPr>
            <p:nvPr/>
          </p:nvSpPr>
          <p:spPr bwMode="auto">
            <a:xfrm>
              <a:off x="2055"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71" name="图形"/>
            <p:cNvGrpSpPr/>
            <p:nvPr/>
          </p:nvGrpSpPr>
          <p:grpSpPr>
            <a:xfrm>
              <a:off x="1783" y="2958"/>
              <a:ext cx="2941" cy="2942"/>
              <a:chOff x="1119258" y="2257147"/>
              <a:chExt cx="1868076" cy="1868076"/>
            </a:xfrm>
            <a:solidFill>
              <a:schemeClr val="accent2"/>
            </a:solidFill>
          </p:grpSpPr>
          <p:sp>
            <p:nvSpPr>
              <p:cNvPr id="72" name="图形"/>
              <p:cNvSpPr/>
              <p:nvPr/>
            </p:nvSpPr>
            <p:spPr bwMode="auto">
              <a:xfrm>
                <a:off x="2495041" y="2394505"/>
                <a:ext cx="356034" cy="354935"/>
              </a:xfrm>
              <a:custGeom>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3" name="图形"/>
              <p:cNvSpPr/>
              <p:nvPr/>
            </p:nvSpPr>
            <p:spPr bwMode="auto">
              <a:xfrm>
                <a:off x="2075273" y="2257147"/>
                <a:ext cx="427460" cy="191203"/>
              </a:xfrm>
              <a:custGeom>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4" name="图形"/>
              <p:cNvSpPr/>
              <p:nvPr/>
            </p:nvSpPr>
            <p:spPr bwMode="auto">
              <a:xfrm>
                <a:off x="2796131" y="2743946"/>
                <a:ext cx="191203" cy="425262"/>
              </a:xfrm>
              <a:custGeom>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5" name="图形"/>
              <p:cNvSpPr/>
              <p:nvPr/>
            </p:nvSpPr>
            <p:spPr bwMode="auto">
              <a:xfrm>
                <a:off x="2796131" y="3213162"/>
                <a:ext cx="191203" cy="427460"/>
              </a:xfrm>
              <a:custGeom>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6" name="图形"/>
              <p:cNvSpPr/>
              <p:nvPr/>
            </p:nvSpPr>
            <p:spPr bwMode="auto">
              <a:xfrm>
                <a:off x="2495041" y="3632930"/>
                <a:ext cx="356034" cy="356034"/>
              </a:xfrm>
              <a:custGeom>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7" name="图形"/>
              <p:cNvSpPr/>
              <p:nvPr/>
            </p:nvSpPr>
            <p:spPr bwMode="auto">
              <a:xfrm>
                <a:off x="2075273" y="3936217"/>
                <a:ext cx="427460" cy="189006"/>
              </a:xfrm>
              <a:custGeom>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78" name="图形"/>
              <p:cNvSpPr/>
              <p:nvPr/>
            </p:nvSpPr>
            <p:spPr bwMode="auto">
              <a:xfrm>
                <a:off x="1605927" y="3936352"/>
                <a:ext cx="425537" cy="188871"/>
              </a:xfrm>
              <a:custGeom>
                <a:gdLst>
                  <a:gd name="T0" fmla="*/ 0 w 247"/>
                  <a:gd name="T1" fmla="*/ 44 h 110"/>
                  <a:gd name="T2" fmla="*/ 247 w 247"/>
                  <a:gd name="T3" fmla="*/ 110 h 110"/>
                  <a:gd name="T4" fmla="*/ 247 w 247"/>
                  <a:gd name="T5" fmla="*/ 59 h 110"/>
                  <a:gd name="T6" fmla="*/ 26 w 247"/>
                  <a:gd name="T7" fmla="*/ 0 h 110"/>
                  <a:gd name="T8" fmla="*/ 0 w 247"/>
                  <a:gd name="T9" fmla="*/ 44 h 110"/>
                </a:gd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79" name="图形"/>
              <p:cNvSpPr/>
              <p:nvPr/>
            </p:nvSpPr>
            <p:spPr bwMode="auto">
              <a:xfrm>
                <a:off x="1256605" y="3633206"/>
                <a:ext cx="354879" cy="355522"/>
              </a:xfrm>
              <a:custGeom>
                <a:gdLst>
                  <a:gd name="T0" fmla="*/ 44 w 206"/>
                  <a:gd name="T1" fmla="*/ 0 h 207"/>
                  <a:gd name="T2" fmla="*/ 0 w 206"/>
                  <a:gd name="T3" fmla="*/ 26 h 207"/>
                  <a:gd name="T4" fmla="*/ 181 w 206"/>
                  <a:gd name="T5" fmla="*/ 207 h 207"/>
                  <a:gd name="T6" fmla="*/ 206 w 206"/>
                  <a:gd name="T7" fmla="*/ 163 h 207"/>
                  <a:gd name="T8" fmla="*/ 44 w 206"/>
                  <a:gd name="T9" fmla="*/ 0 h 207"/>
                </a:gd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0" name="图形"/>
              <p:cNvSpPr/>
              <p:nvPr/>
            </p:nvSpPr>
            <p:spPr bwMode="auto">
              <a:xfrm>
                <a:off x="1119258" y="3213405"/>
                <a:ext cx="191333" cy="426943"/>
              </a:xfrm>
              <a:custGeom>
                <a:gdLst>
                  <a:gd name="T0" fmla="*/ 0 w 111"/>
                  <a:gd name="T1" fmla="*/ 0 h 248"/>
                  <a:gd name="T2" fmla="*/ 67 w 111"/>
                  <a:gd name="T3" fmla="*/ 248 h 248"/>
                  <a:gd name="T4" fmla="*/ 111 w 111"/>
                  <a:gd name="T5" fmla="*/ 222 h 248"/>
                  <a:gd name="T6" fmla="*/ 51 w 111"/>
                  <a:gd name="T7" fmla="*/ 0 h 248"/>
                  <a:gd name="T8" fmla="*/ 0 w 111"/>
                  <a:gd name="T9" fmla="*/ 0 h 248"/>
                </a:gd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1" name="图形"/>
              <p:cNvSpPr/>
              <p:nvPr/>
            </p:nvSpPr>
            <p:spPr bwMode="auto">
              <a:xfrm>
                <a:off x="1119258" y="2743609"/>
                <a:ext cx="191333" cy="425356"/>
              </a:xfrm>
              <a:custGeom>
                <a:gdLst>
                  <a:gd name="T0" fmla="*/ 51 w 111"/>
                  <a:gd name="T1" fmla="*/ 247 h 247"/>
                  <a:gd name="T2" fmla="*/ 111 w 111"/>
                  <a:gd name="T3" fmla="*/ 26 h 247"/>
                  <a:gd name="T4" fmla="*/ 67 w 111"/>
                  <a:gd name="T5" fmla="*/ 0 h 247"/>
                  <a:gd name="T6" fmla="*/ 0 w 111"/>
                  <a:gd name="T7" fmla="*/ 247 h 247"/>
                  <a:gd name="T8" fmla="*/ 51 w 111"/>
                  <a:gd name="T9" fmla="*/ 247 h 247"/>
                </a:gd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2" name="图形"/>
              <p:cNvSpPr/>
              <p:nvPr/>
            </p:nvSpPr>
            <p:spPr bwMode="auto">
              <a:xfrm>
                <a:off x="1256605" y="2394436"/>
                <a:ext cx="354879" cy="354728"/>
              </a:xfrm>
              <a:custGeom>
                <a:gdLst>
                  <a:gd name="T0" fmla="*/ 0 w 206"/>
                  <a:gd name="T1" fmla="*/ 181 h 206"/>
                  <a:gd name="T2" fmla="*/ 44 w 206"/>
                  <a:gd name="T3" fmla="*/ 206 h 206"/>
                  <a:gd name="T4" fmla="*/ 206 w 206"/>
                  <a:gd name="T5" fmla="*/ 44 h 206"/>
                  <a:gd name="T6" fmla="*/ 181 w 206"/>
                  <a:gd name="T7" fmla="*/ 0 h 206"/>
                  <a:gd name="T8" fmla="*/ 0 w 206"/>
                  <a:gd name="T9" fmla="*/ 181 h 206"/>
                </a:gd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3" name="图形"/>
              <p:cNvSpPr/>
              <p:nvPr/>
            </p:nvSpPr>
            <p:spPr bwMode="auto">
              <a:xfrm>
                <a:off x="1605927" y="2257147"/>
                <a:ext cx="425537" cy="191252"/>
              </a:xfrm>
              <a:custGeom>
                <a:gdLst>
                  <a:gd name="T0" fmla="*/ 0 w 247"/>
                  <a:gd name="T1" fmla="*/ 67 h 111"/>
                  <a:gd name="T2" fmla="*/ 25 w 247"/>
                  <a:gd name="T3" fmla="*/ 111 h 111"/>
                  <a:gd name="T4" fmla="*/ 247 w 247"/>
                  <a:gd name="T5" fmla="*/ 51 h 111"/>
                  <a:gd name="T6" fmla="*/ 247 w 247"/>
                  <a:gd name="T7" fmla="*/ 0 h 111"/>
                  <a:gd name="T8" fmla="*/ 0 w 247"/>
                  <a:gd name="T9" fmla="*/ 67 h 111"/>
                </a:gd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84" name="图形"/>
            <p:cNvSpPr>
              <a:spLocks noChangeArrowheads="1"/>
            </p:cNvSpPr>
            <p:nvPr/>
          </p:nvSpPr>
          <p:spPr bwMode="auto">
            <a:xfrm>
              <a:off x="627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85" name="图形"/>
            <p:cNvGrpSpPr/>
            <p:nvPr/>
          </p:nvGrpSpPr>
          <p:grpSpPr>
            <a:xfrm>
              <a:off x="6003" y="2958"/>
              <a:ext cx="2941" cy="2942"/>
              <a:chOff x="3800237" y="2257147"/>
              <a:chExt cx="1868076" cy="1868076"/>
            </a:xfrm>
            <a:solidFill>
              <a:schemeClr val="accent1"/>
            </a:solidFill>
          </p:grpSpPr>
          <p:sp>
            <p:nvSpPr>
              <p:cNvPr id="86" name="图形"/>
              <p:cNvSpPr/>
              <p:nvPr/>
            </p:nvSpPr>
            <p:spPr bwMode="auto">
              <a:xfrm>
                <a:off x="5176087" y="2394436"/>
                <a:ext cx="355673" cy="354728"/>
              </a:xfrm>
              <a:custGeom>
                <a:gdLst>
                  <a:gd name="T0" fmla="*/ 207 w 207"/>
                  <a:gd name="T1" fmla="*/ 181 h 206"/>
                  <a:gd name="T2" fmla="*/ 26 w 207"/>
                  <a:gd name="T3" fmla="*/ 0 h 206"/>
                  <a:gd name="T4" fmla="*/ 0 w 207"/>
                  <a:gd name="T5" fmla="*/ 44 h 206"/>
                  <a:gd name="T6" fmla="*/ 163 w 207"/>
                  <a:gd name="T7" fmla="*/ 206 h 206"/>
                  <a:gd name="T8" fmla="*/ 207 w 207"/>
                  <a:gd name="T9" fmla="*/ 181 h 206"/>
                </a:gd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7" name="图形"/>
              <p:cNvSpPr/>
              <p:nvPr/>
            </p:nvSpPr>
            <p:spPr bwMode="auto">
              <a:xfrm>
                <a:off x="4756107" y="2257147"/>
                <a:ext cx="427919" cy="191252"/>
              </a:xfrm>
              <a:custGeom>
                <a:gdLst>
                  <a:gd name="T0" fmla="*/ 0 w 248"/>
                  <a:gd name="T1" fmla="*/ 0 h 111"/>
                  <a:gd name="T2" fmla="*/ 0 w 248"/>
                  <a:gd name="T3" fmla="*/ 51 h 111"/>
                  <a:gd name="T4" fmla="*/ 222 w 248"/>
                  <a:gd name="T5" fmla="*/ 111 h 111"/>
                  <a:gd name="T6" fmla="*/ 248 w 248"/>
                  <a:gd name="T7" fmla="*/ 67 h 111"/>
                  <a:gd name="T8" fmla="*/ 0 w 248"/>
                  <a:gd name="T9" fmla="*/ 0 h 111"/>
                </a:gd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8" name="图形"/>
              <p:cNvSpPr/>
              <p:nvPr/>
            </p:nvSpPr>
            <p:spPr bwMode="auto">
              <a:xfrm>
                <a:off x="5476980" y="2743609"/>
                <a:ext cx="191333" cy="425356"/>
              </a:xfrm>
              <a:custGeom>
                <a:gdLst>
                  <a:gd name="T0" fmla="*/ 45 w 111"/>
                  <a:gd name="T1" fmla="*/ 0 h 247"/>
                  <a:gd name="T2" fmla="*/ 0 w 111"/>
                  <a:gd name="T3" fmla="*/ 26 h 247"/>
                  <a:gd name="T4" fmla="*/ 60 w 111"/>
                  <a:gd name="T5" fmla="*/ 247 h 247"/>
                  <a:gd name="T6" fmla="*/ 111 w 111"/>
                  <a:gd name="T7" fmla="*/ 247 h 247"/>
                  <a:gd name="T8" fmla="*/ 45 w 111"/>
                  <a:gd name="T9" fmla="*/ 0 h 247"/>
                </a:gd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89" name="图形"/>
              <p:cNvSpPr/>
              <p:nvPr/>
            </p:nvSpPr>
            <p:spPr bwMode="auto">
              <a:xfrm>
                <a:off x="5476980" y="3213405"/>
                <a:ext cx="191333" cy="426943"/>
              </a:xfrm>
              <a:custGeom>
                <a:gdLst>
                  <a:gd name="T0" fmla="*/ 60 w 111"/>
                  <a:gd name="T1" fmla="*/ 0 h 248"/>
                  <a:gd name="T2" fmla="*/ 0 w 111"/>
                  <a:gd name="T3" fmla="*/ 222 h 248"/>
                  <a:gd name="T4" fmla="*/ 45 w 111"/>
                  <a:gd name="T5" fmla="*/ 248 h 248"/>
                  <a:gd name="T6" fmla="*/ 111 w 111"/>
                  <a:gd name="T7" fmla="*/ 0 h 248"/>
                  <a:gd name="T8" fmla="*/ 60 w 111"/>
                  <a:gd name="T9" fmla="*/ 0 h 248"/>
                </a:gd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0" name="图形"/>
              <p:cNvSpPr/>
              <p:nvPr/>
            </p:nvSpPr>
            <p:spPr bwMode="auto">
              <a:xfrm>
                <a:off x="5176087" y="3633206"/>
                <a:ext cx="355673" cy="355522"/>
              </a:xfrm>
              <a:custGeom>
                <a:gdLst>
                  <a:gd name="T0" fmla="*/ 207 w 207"/>
                  <a:gd name="T1" fmla="*/ 26 h 207"/>
                  <a:gd name="T2" fmla="*/ 163 w 207"/>
                  <a:gd name="T3" fmla="*/ 0 h 207"/>
                  <a:gd name="T4" fmla="*/ 0 w 207"/>
                  <a:gd name="T5" fmla="*/ 163 h 207"/>
                  <a:gd name="T6" fmla="*/ 26 w 207"/>
                  <a:gd name="T7" fmla="*/ 207 h 207"/>
                  <a:gd name="T8" fmla="*/ 207 w 207"/>
                  <a:gd name="T9" fmla="*/ 26 h 207"/>
                </a:gd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1" name="图形"/>
              <p:cNvSpPr/>
              <p:nvPr/>
            </p:nvSpPr>
            <p:spPr bwMode="auto">
              <a:xfrm>
                <a:off x="4756107" y="3936352"/>
                <a:ext cx="427919" cy="188871"/>
              </a:xfrm>
              <a:custGeom>
                <a:gdLst>
                  <a:gd name="T0" fmla="*/ 248 w 248"/>
                  <a:gd name="T1" fmla="*/ 44 h 110"/>
                  <a:gd name="T2" fmla="*/ 222 w 248"/>
                  <a:gd name="T3" fmla="*/ 0 h 110"/>
                  <a:gd name="T4" fmla="*/ 0 w 248"/>
                  <a:gd name="T5" fmla="*/ 59 h 110"/>
                  <a:gd name="T6" fmla="*/ 0 w 248"/>
                  <a:gd name="T7" fmla="*/ 110 h 110"/>
                  <a:gd name="T8" fmla="*/ 248 w 248"/>
                  <a:gd name="T9" fmla="*/ 44 h 110"/>
                </a:gd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2" name="图形"/>
              <p:cNvSpPr/>
              <p:nvPr/>
            </p:nvSpPr>
            <p:spPr bwMode="auto">
              <a:xfrm>
                <a:off x="4286906" y="3936352"/>
                <a:ext cx="425537" cy="188871"/>
              </a:xfrm>
              <a:custGeom>
                <a:gdLst>
                  <a:gd name="T0" fmla="*/ 0 w 247"/>
                  <a:gd name="T1" fmla="*/ 44 h 110"/>
                  <a:gd name="T2" fmla="*/ 247 w 247"/>
                  <a:gd name="T3" fmla="*/ 110 h 110"/>
                  <a:gd name="T4" fmla="*/ 247 w 247"/>
                  <a:gd name="T5" fmla="*/ 59 h 110"/>
                  <a:gd name="T6" fmla="*/ 26 w 247"/>
                  <a:gd name="T7" fmla="*/ 0 h 110"/>
                  <a:gd name="T8" fmla="*/ 0 w 247"/>
                  <a:gd name="T9" fmla="*/ 44 h 110"/>
                </a:gd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3" name="图形"/>
              <p:cNvSpPr/>
              <p:nvPr/>
            </p:nvSpPr>
            <p:spPr bwMode="auto">
              <a:xfrm>
                <a:off x="3937584" y="3633206"/>
                <a:ext cx="354879" cy="355522"/>
              </a:xfrm>
              <a:custGeom>
                <a:gdLst>
                  <a:gd name="T0" fmla="*/ 44 w 206"/>
                  <a:gd name="T1" fmla="*/ 0 h 207"/>
                  <a:gd name="T2" fmla="*/ 0 w 206"/>
                  <a:gd name="T3" fmla="*/ 26 h 207"/>
                  <a:gd name="T4" fmla="*/ 181 w 206"/>
                  <a:gd name="T5" fmla="*/ 207 h 207"/>
                  <a:gd name="T6" fmla="*/ 206 w 206"/>
                  <a:gd name="T7" fmla="*/ 163 h 207"/>
                  <a:gd name="T8" fmla="*/ 44 w 206"/>
                  <a:gd name="T9" fmla="*/ 0 h 207"/>
                </a:gd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4" name="图形"/>
              <p:cNvSpPr/>
              <p:nvPr/>
            </p:nvSpPr>
            <p:spPr bwMode="auto">
              <a:xfrm>
                <a:off x="3800237" y="3213405"/>
                <a:ext cx="191333" cy="426943"/>
              </a:xfrm>
              <a:custGeom>
                <a:gdLst>
                  <a:gd name="T0" fmla="*/ 0 w 111"/>
                  <a:gd name="T1" fmla="*/ 0 h 248"/>
                  <a:gd name="T2" fmla="*/ 67 w 111"/>
                  <a:gd name="T3" fmla="*/ 248 h 248"/>
                  <a:gd name="T4" fmla="*/ 111 w 111"/>
                  <a:gd name="T5" fmla="*/ 222 h 248"/>
                  <a:gd name="T6" fmla="*/ 51 w 111"/>
                  <a:gd name="T7" fmla="*/ 0 h 248"/>
                  <a:gd name="T8" fmla="*/ 0 w 111"/>
                  <a:gd name="T9" fmla="*/ 0 h 248"/>
                </a:gd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5" name="图形"/>
              <p:cNvSpPr/>
              <p:nvPr/>
            </p:nvSpPr>
            <p:spPr bwMode="auto">
              <a:xfrm>
                <a:off x="3800237" y="2743609"/>
                <a:ext cx="191333" cy="425356"/>
              </a:xfrm>
              <a:custGeom>
                <a:gdLst>
                  <a:gd name="T0" fmla="*/ 51 w 111"/>
                  <a:gd name="T1" fmla="*/ 247 h 247"/>
                  <a:gd name="T2" fmla="*/ 111 w 111"/>
                  <a:gd name="T3" fmla="*/ 26 h 247"/>
                  <a:gd name="T4" fmla="*/ 67 w 111"/>
                  <a:gd name="T5" fmla="*/ 0 h 247"/>
                  <a:gd name="T6" fmla="*/ 0 w 111"/>
                  <a:gd name="T7" fmla="*/ 247 h 247"/>
                  <a:gd name="T8" fmla="*/ 51 w 111"/>
                  <a:gd name="T9" fmla="*/ 247 h 247"/>
                </a:gd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6" name="图形"/>
              <p:cNvSpPr/>
              <p:nvPr/>
            </p:nvSpPr>
            <p:spPr bwMode="auto">
              <a:xfrm>
                <a:off x="3937584" y="2394436"/>
                <a:ext cx="354879" cy="354728"/>
              </a:xfrm>
              <a:custGeom>
                <a:gdLst>
                  <a:gd name="T0" fmla="*/ 0 w 206"/>
                  <a:gd name="T1" fmla="*/ 181 h 206"/>
                  <a:gd name="T2" fmla="*/ 44 w 206"/>
                  <a:gd name="T3" fmla="*/ 206 h 206"/>
                  <a:gd name="T4" fmla="*/ 206 w 206"/>
                  <a:gd name="T5" fmla="*/ 44 h 206"/>
                  <a:gd name="T6" fmla="*/ 181 w 206"/>
                  <a:gd name="T7" fmla="*/ 0 h 206"/>
                  <a:gd name="T8" fmla="*/ 0 w 206"/>
                  <a:gd name="T9" fmla="*/ 181 h 206"/>
                </a:gd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97" name="图形"/>
              <p:cNvSpPr/>
              <p:nvPr/>
            </p:nvSpPr>
            <p:spPr bwMode="auto">
              <a:xfrm>
                <a:off x="4286906" y="2257147"/>
                <a:ext cx="425537" cy="191252"/>
              </a:xfrm>
              <a:custGeom>
                <a:gdLst>
                  <a:gd name="T0" fmla="*/ 0 w 247"/>
                  <a:gd name="T1" fmla="*/ 67 h 111"/>
                  <a:gd name="T2" fmla="*/ 25 w 247"/>
                  <a:gd name="T3" fmla="*/ 111 h 111"/>
                  <a:gd name="T4" fmla="*/ 247 w 247"/>
                  <a:gd name="T5" fmla="*/ 51 h 111"/>
                  <a:gd name="T6" fmla="*/ 247 w 247"/>
                  <a:gd name="T7" fmla="*/ 0 h 111"/>
                  <a:gd name="T8" fmla="*/ 0 w 247"/>
                  <a:gd name="T9" fmla="*/ 67 h 111"/>
                </a:gd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98" name="图形"/>
            <p:cNvSpPr>
              <a:spLocks noChangeArrowheads="1"/>
            </p:cNvSpPr>
            <p:nvPr/>
          </p:nvSpPr>
          <p:spPr bwMode="auto">
            <a:xfrm>
              <a:off x="10600" y="3231"/>
              <a:ext cx="2396" cy="2398"/>
            </a:xfrm>
            <a:prstGeom prst="ellipse">
              <a:avLst/>
            </a:prstGeom>
            <a:solidFill>
              <a:schemeClr val="accent2"/>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99" name="图形"/>
            <p:cNvGrpSpPr/>
            <p:nvPr/>
          </p:nvGrpSpPr>
          <p:grpSpPr>
            <a:xfrm>
              <a:off x="10326" y="2958"/>
              <a:ext cx="2941" cy="2942"/>
              <a:chOff x="6546413" y="2257147"/>
              <a:chExt cx="1868076" cy="1868076"/>
            </a:xfrm>
            <a:solidFill>
              <a:schemeClr val="accent2"/>
            </a:solidFill>
          </p:grpSpPr>
          <p:sp>
            <p:nvSpPr>
              <p:cNvPr id="100" name="图形"/>
              <p:cNvSpPr/>
              <p:nvPr/>
            </p:nvSpPr>
            <p:spPr bwMode="auto">
              <a:xfrm>
                <a:off x="7922196" y="2394505"/>
                <a:ext cx="356034" cy="354935"/>
              </a:xfrm>
              <a:custGeom>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1" name="图形"/>
              <p:cNvSpPr/>
              <p:nvPr/>
            </p:nvSpPr>
            <p:spPr bwMode="auto">
              <a:xfrm>
                <a:off x="7502428" y="2257147"/>
                <a:ext cx="427460" cy="191203"/>
              </a:xfrm>
              <a:custGeom>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2" name="图形"/>
              <p:cNvSpPr/>
              <p:nvPr/>
            </p:nvSpPr>
            <p:spPr bwMode="auto">
              <a:xfrm>
                <a:off x="8223286" y="2743946"/>
                <a:ext cx="191203" cy="425262"/>
              </a:xfrm>
              <a:custGeom>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3" name="图形"/>
              <p:cNvSpPr/>
              <p:nvPr/>
            </p:nvSpPr>
            <p:spPr bwMode="auto">
              <a:xfrm>
                <a:off x="8223286" y="3213162"/>
                <a:ext cx="191203" cy="427460"/>
              </a:xfrm>
              <a:custGeom>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4" name="图形"/>
              <p:cNvSpPr/>
              <p:nvPr/>
            </p:nvSpPr>
            <p:spPr bwMode="auto">
              <a:xfrm>
                <a:off x="7922196" y="3632930"/>
                <a:ext cx="356034" cy="356034"/>
              </a:xfrm>
              <a:custGeom>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5" name="图形"/>
              <p:cNvSpPr/>
              <p:nvPr/>
            </p:nvSpPr>
            <p:spPr bwMode="auto">
              <a:xfrm>
                <a:off x="7502428" y="3936217"/>
                <a:ext cx="427460" cy="189006"/>
              </a:xfrm>
              <a:custGeom>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6" name="图形"/>
              <p:cNvSpPr/>
              <p:nvPr/>
            </p:nvSpPr>
            <p:spPr bwMode="auto">
              <a:xfrm>
                <a:off x="7033212" y="3936217"/>
                <a:ext cx="425262" cy="189006"/>
              </a:xfrm>
              <a:custGeom>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7" name="图形"/>
              <p:cNvSpPr/>
              <p:nvPr/>
            </p:nvSpPr>
            <p:spPr bwMode="auto">
              <a:xfrm>
                <a:off x="6683771" y="3632930"/>
                <a:ext cx="354935" cy="356034"/>
              </a:xfrm>
              <a:custGeom>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8" name="图形"/>
              <p:cNvSpPr/>
              <p:nvPr/>
            </p:nvSpPr>
            <p:spPr bwMode="auto">
              <a:xfrm>
                <a:off x="6546413" y="3213162"/>
                <a:ext cx="191203" cy="427460"/>
              </a:xfrm>
              <a:custGeom>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09" name="图形"/>
              <p:cNvSpPr/>
              <p:nvPr/>
            </p:nvSpPr>
            <p:spPr bwMode="auto">
              <a:xfrm>
                <a:off x="6546413" y="2743946"/>
                <a:ext cx="191203" cy="425262"/>
              </a:xfrm>
              <a:custGeom>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0" name="图形"/>
              <p:cNvSpPr/>
              <p:nvPr/>
            </p:nvSpPr>
            <p:spPr bwMode="auto">
              <a:xfrm>
                <a:off x="6683771" y="2394505"/>
                <a:ext cx="354935" cy="354935"/>
              </a:xfrm>
              <a:custGeom>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sp>
            <p:nvSpPr>
              <p:cNvPr id="111" name="图形"/>
              <p:cNvSpPr/>
              <p:nvPr/>
            </p:nvSpPr>
            <p:spPr bwMode="auto">
              <a:xfrm>
                <a:off x="7033212" y="2257147"/>
                <a:ext cx="425262" cy="191203"/>
              </a:xfrm>
              <a:custGeom>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cxnLst>
                  <a:cxn ang="T10">
                    <a:pos x="T0" y="T1"/>
                  </a:cxn>
                  <a:cxn ang="T11">
                    <a:pos x="T2" y="T3"/>
                  </a:cxn>
                  <a:cxn ang="T12">
                    <a:pos x="T4" y="T5"/>
                  </a:cxn>
                  <a:cxn ang="T13">
                    <a:pos x="T6" y="T7"/>
                  </a:cxn>
                  <a:cxn ang="T14">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tx1">
                      <a:lumMod val="85000"/>
                      <a:lumOff val="15000"/>
                    </a:schemeClr>
                  </a:solidFill>
                  <a:cs typeface="字魂58号-创中黑" panose="00000500000000000000" charset="-122"/>
                </a:endParaRPr>
              </a:p>
            </p:txBody>
          </p:sp>
        </p:grpSp>
        <p:sp>
          <p:nvSpPr>
            <p:cNvPr id="112" name="图形"/>
            <p:cNvSpPr>
              <a:spLocks noChangeArrowheads="1"/>
            </p:cNvSpPr>
            <p:nvPr/>
          </p:nvSpPr>
          <p:spPr bwMode="auto">
            <a:xfrm>
              <a:off x="14836" y="3231"/>
              <a:ext cx="2396" cy="2398"/>
            </a:xfrm>
            <a:prstGeom prst="ellipse">
              <a:avLst/>
            </a:prstGeom>
            <a:solidFill>
              <a:schemeClr val="accent1"/>
            </a:solidFill>
            <a:ln>
              <a:noFill/>
            </a:ln>
          </p:spPr>
          <p:txBody>
            <a:bodyPr lIns="91417" tIns="45709" rIns="91417" bIns="45709"/>
            <a:lstStyle/>
            <a:p>
              <a:endParaRPr lang="id-ID" sz="3200">
                <a:solidFill>
                  <a:schemeClr val="tx1">
                    <a:lumMod val="85000"/>
                    <a:lumOff val="15000"/>
                  </a:schemeClr>
                </a:solidFill>
                <a:cs typeface="字魂58号-创中黑" panose="00000500000000000000" charset="-122"/>
              </a:endParaRPr>
            </a:p>
          </p:txBody>
        </p:sp>
        <p:grpSp>
          <p:nvGrpSpPr>
            <p:cNvPr id="113" name="图形"/>
            <p:cNvGrpSpPr/>
            <p:nvPr/>
          </p:nvGrpSpPr>
          <p:grpSpPr>
            <a:xfrm>
              <a:off x="14562" y="2958"/>
              <a:ext cx="2941" cy="2942"/>
              <a:chOff x="9237196" y="2257147"/>
              <a:chExt cx="1868076" cy="1868076"/>
            </a:xfrm>
            <a:solidFill>
              <a:schemeClr val="accent1"/>
            </a:solidFill>
          </p:grpSpPr>
          <p:sp>
            <p:nvSpPr>
              <p:cNvPr id="114" name="图形"/>
              <p:cNvSpPr/>
              <p:nvPr/>
            </p:nvSpPr>
            <p:spPr bwMode="auto">
              <a:xfrm>
                <a:off x="10613046" y="2394436"/>
                <a:ext cx="355673" cy="354728"/>
              </a:xfrm>
              <a:custGeom>
                <a:gdLst>
                  <a:gd name="T0" fmla="*/ 207 w 207"/>
                  <a:gd name="T1" fmla="*/ 181 h 206"/>
                  <a:gd name="T2" fmla="*/ 26 w 207"/>
                  <a:gd name="T3" fmla="*/ 0 h 206"/>
                  <a:gd name="T4" fmla="*/ 0 w 207"/>
                  <a:gd name="T5" fmla="*/ 44 h 206"/>
                  <a:gd name="T6" fmla="*/ 163 w 207"/>
                  <a:gd name="T7" fmla="*/ 206 h 206"/>
                  <a:gd name="T8" fmla="*/ 207 w 207"/>
                  <a:gd name="T9" fmla="*/ 181 h 206"/>
                </a:gdLst>
                <a:cxnLst>
                  <a:cxn ang="0">
                    <a:pos x="T0" y="T1"/>
                  </a:cxn>
                  <a:cxn ang="0">
                    <a:pos x="T2" y="T3"/>
                  </a:cxn>
                  <a:cxn ang="0">
                    <a:pos x="T4" y="T5"/>
                  </a:cxn>
                  <a:cxn ang="0">
                    <a:pos x="T6" y="T7"/>
                  </a:cxn>
                  <a:cxn ang="0">
                    <a:pos x="T8" y="T9"/>
                  </a:cxn>
                </a:cxnLst>
                <a:rect l="0" t="0" r="r" b="b"/>
                <a:pathLst>
                  <a:path w="206"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5" name="图形"/>
              <p:cNvSpPr/>
              <p:nvPr/>
            </p:nvSpPr>
            <p:spPr bwMode="auto">
              <a:xfrm>
                <a:off x="10193066" y="2257147"/>
                <a:ext cx="427919" cy="191252"/>
              </a:xfrm>
              <a:custGeom>
                <a:gdLst>
                  <a:gd name="T0" fmla="*/ 0 w 248"/>
                  <a:gd name="T1" fmla="*/ 0 h 111"/>
                  <a:gd name="T2" fmla="*/ 0 w 248"/>
                  <a:gd name="T3" fmla="*/ 51 h 111"/>
                  <a:gd name="T4" fmla="*/ 222 w 248"/>
                  <a:gd name="T5" fmla="*/ 111 h 111"/>
                  <a:gd name="T6" fmla="*/ 248 w 248"/>
                  <a:gd name="T7" fmla="*/ 67 h 111"/>
                  <a:gd name="T8" fmla="*/ 0 w 248"/>
                  <a:gd name="T9" fmla="*/ 0 h 111"/>
                </a:gdLst>
                <a:cxnLst>
                  <a:cxn ang="0">
                    <a:pos x="T0" y="T1"/>
                  </a:cxn>
                  <a:cxn ang="0">
                    <a:pos x="T2" y="T3"/>
                  </a:cxn>
                  <a:cxn ang="0">
                    <a:pos x="T4" y="T5"/>
                  </a:cxn>
                  <a:cxn ang="0">
                    <a:pos x="T6" y="T7"/>
                  </a:cxn>
                  <a:cxn ang="0">
                    <a:pos x="T8" y="T9"/>
                  </a:cxn>
                </a:cxnLst>
                <a:rect l="0" t="0" r="r" b="b"/>
                <a:pathLst>
                  <a:path w="248" h="110">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6" name="图形"/>
              <p:cNvSpPr/>
              <p:nvPr/>
            </p:nvSpPr>
            <p:spPr bwMode="auto">
              <a:xfrm>
                <a:off x="10913939" y="2743609"/>
                <a:ext cx="191333" cy="425356"/>
              </a:xfrm>
              <a:custGeom>
                <a:gdLst>
                  <a:gd name="T0" fmla="*/ 45 w 111"/>
                  <a:gd name="T1" fmla="*/ 0 h 247"/>
                  <a:gd name="T2" fmla="*/ 0 w 111"/>
                  <a:gd name="T3" fmla="*/ 26 h 247"/>
                  <a:gd name="T4" fmla="*/ 60 w 111"/>
                  <a:gd name="T5" fmla="*/ 247 h 247"/>
                  <a:gd name="T6" fmla="*/ 111 w 111"/>
                  <a:gd name="T7" fmla="*/ 247 h 247"/>
                  <a:gd name="T8" fmla="*/ 45 w 111"/>
                  <a:gd name="T9" fmla="*/ 0 h 247"/>
                </a:gdLst>
                <a:cxnLst>
                  <a:cxn ang="0">
                    <a:pos x="T0" y="T1"/>
                  </a:cxn>
                  <a:cxn ang="0">
                    <a:pos x="T2" y="T3"/>
                  </a:cxn>
                  <a:cxn ang="0">
                    <a:pos x="T4" y="T5"/>
                  </a:cxn>
                  <a:cxn ang="0">
                    <a:pos x="T6" y="T7"/>
                  </a:cxn>
                  <a:cxn ang="0">
                    <a:pos x="T8" y="T9"/>
                  </a:cxn>
                </a:cxnLst>
                <a:rect l="0" t="0" r="r" b="b"/>
                <a:pathLst>
                  <a:path w="110" h="246">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7" name="图形"/>
              <p:cNvSpPr/>
              <p:nvPr/>
            </p:nvSpPr>
            <p:spPr bwMode="auto">
              <a:xfrm>
                <a:off x="10913939" y="3213405"/>
                <a:ext cx="191333" cy="426943"/>
              </a:xfrm>
              <a:custGeom>
                <a:gdLst>
                  <a:gd name="T0" fmla="*/ 60 w 111"/>
                  <a:gd name="T1" fmla="*/ 0 h 248"/>
                  <a:gd name="T2" fmla="*/ 0 w 111"/>
                  <a:gd name="T3" fmla="*/ 222 h 248"/>
                  <a:gd name="T4" fmla="*/ 45 w 111"/>
                  <a:gd name="T5" fmla="*/ 248 h 248"/>
                  <a:gd name="T6" fmla="*/ 111 w 111"/>
                  <a:gd name="T7" fmla="*/ 0 h 248"/>
                  <a:gd name="T8" fmla="*/ 60 w 111"/>
                  <a:gd name="T9" fmla="*/ 0 h 248"/>
                </a:gdLst>
                <a:cxnLst>
                  <a:cxn ang="0">
                    <a:pos x="T0" y="T1"/>
                  </a:cxn>
                  <a:cxn ang="0">
                    <a:pos x="T2" y="T3"/>
                  </a:cxn>
                  <a:cxn ang="0">
                    <a:pos x="T4" y="T5"/>
                  </a:cxn>
                  <a:cxn ang="0">
                    <a:pos x="T6" y="T7"/>
                  </a:cxn>
                  <a:cxn ang="0">
                    <a:pos x="T8" y="T9"/>
                  </a:cxn>
                </a:cxnLst>
                <a:rect l="0" t="0" r="r" b="b"/>
                <a:pathLst>
                  <a:path w="110"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8" name="图形"/>
              <p:cNvSpPr/>
              <p:nvPr/>
            </p:nvSpPr>
            <p:spPr bwMode="auto">
              <a:xfrm>
                <a:off x="10613046" y="3633206"/>
                <a:ext cx="355673" cy="355522"/>
              </a:xfrm>
              <a:custGeom>
                <a:gdLst>
                  <a:gd name="T0" fmla="*/ 207 w 207"/>
                  <a:gd name="T1" fmla="*/ 26 h 207"/>
                  <a:gd name="T2" fmla="*/ 163 w 207"/>
                  <a:gd name="T3" fmla="*/ 0 h 207"/>
                  <a:gd name="T4" fmla="*/ 0 w 207"/>
                  <a:gd name="T5" fmla="*/ 163 h 207"/>
                  <a:gd name="T6" fmla="*/ 26 w 207"/>
                  <a:gd name="T7" fmla="*/ 207 h 207"/>
                  <a:gd name="T8" fmla="*/ 207 w 207"/>
                  <a:gd name="T9" fmla="*/ 26 h 207"/>
                </a:gdLst>
                <a:cxnLst>
                  <a:cxn ang="0">
                    <a:pos x="T0" y="T1"/>
                  </a:cxn>
                  <a:cxn ang="0">
                    <a:pos x="T2" y="T3"/>
                  </a:cxn>
                  <a:cxn ang="0">
                    <a:pos x="T4" y="T5"/>
                  </a:cxn>
                  <a:cxn ang="0">
                    <a:pos x="T6" y="T7"/>
                  </a:cxn>
                  <a:cxn ang="0">
                    <a:pos x="T8" y="T9"/>
                  </a:cxn>
                </a:cxnLst>
                <a:rect l="0" t="0" r="r" b="b"/>
                <a:pathLst>
                  <a:path w="206" h="206">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19" name="图形"/>
              <p:cNvSpPr/>
              <p:nvPr/>
            </p:nvSpPr>
            <p:spPr bwMode="auto">
              <a:xfrm>
                <a:off x="10193066" y="3936352"/>
                <a:ext cx="427919" cy="188871"/>
              </a:xfrm>
              <a:custGeom>
                <a:gdLst>
                  <a:gd name="T0" fmla="*/ 248 w 248"/>
                  <a:gd name="T1" fmla="*/ 44 h 110"/>
                  <a:gd name="T2" fmla="*/ 222 w 248"/>
                  <a:gd name="T3" fmla="*/ 0 h 110"/>
                  <a:gd name="T4" fmla="*/ 0 w 248"/>
                  <a:gd name="T5" fmla="*/ 59 h 110"/>
                  <a:gd name="T6" fmla="*/ 0 w 248"/>
                  <a:gd name="T7" fmla="*/ 110 h 110"/>
                  <a:gd name="T8" fmla="*/ 248 w 248"/>
                  <a:gd name="T9" fmla="*/ 44 h 110"/>
                </a:gd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0" name="图形"/>
              <p:cNvSpPr/>
              <p:nvPr/>
            </p:nvSpPr>
            <p:spPr bwMode="auto">
              <a:xfrm>
                <a:off x="9723865" y="3936352"/>
                <a:ext cx="425537" cy="188871"/>
              </a:xfrm>
              <a:custGeom>
                <a:gdLst>
                  <a:gd name="T0" fmla="*/ 0 w 247"/>
                  <a:gd name="T1" fmla="*/ 44 h 110"/>
                  <a:gd name="T2" fmla="*/ 247 w 247"/>
                  <a:gd name="T3" fmla="*/ 110 h 110"/>
                  <a:gd name="T4" fmla="*/ 247 w 247"/>
                  <a:gd name="T5" fmla="*/ 59 h 110"/>
                  <a:gd name="T6" fmla="*/ 26 w 247"/>
                  <a:gd name="T7" fmla="*/ 0 h 110"/>
                  <a:gd name="T8" fmla="*/ 0 w 247"/>
                  <a:gd name="T9" fmla="*/ 44 h 110"/>
                </a:gdLst>
                <a:cxnLst>
                  <a:cxn ang="0">
                    <a:pos x="T0" y="T1"/>
                  </a:cxn>
                  <a:cxn ang="0">
                    <a:pos x="T2" y="T3"/>
                  </a:cxn>
                  <a:cxn ang="0">
                    <a:pos x="T4" y="T5"/>
                  </a:cxn>
                  <a:cxn ang="0">
                    <a:pos x="T6" y="T7"/>
                  </a:cxn>
                  <a:cxn ang="0">
                    <a:pos x="T8" y="T9"/>
                  </a:cxn>
                </a:cxnLst>
                <a:rect l="0" t="0" r="r" b="b"/>
                <a:pathLst>
                  <a:path w="246"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1" name="图形"/>
              <p:cNvSpPr/>
              <p:nvPr/>
            </p:nvSpPr>
            <p:spPr bwMode="auto">
              <a:xfrm>
                <a:off x="9374543" y="3633206"/>
                <a:ext cx="354879" cy="355522"/>
              </a:xfrm>
              <a:custGeom>
                <a:gdLst>
                  <a:gd name="T0" fmla="*/ 44 w 206"/>
                  <a:gd name="T1" fmla="*/ 0 h 207"/>
                  <a:gd name="T2" fmla="*/ 0 w 206"/>
                  <a:gd name="T3" fmla="*/ 26 h 207"/>
                  <a:gd name="T4" fmla="*/ 181 w 206"/>
                  <a:gd name="T5" fmla="*/ 207 h 207"/>
                  <a:gd name="T6" fmla="*/ 206 w 206"/>
                  <a:gd name="T7" fmla="*/ 163 h 207"/>
                  <a:gd name="T8" fmla="*/ 44 w 206"/>
                  <a:gd name="T9" fmla="*/ 0 h 207"/>
                </a:gdLst>
                <a:cxnLst>
                  <a:cxn ang="0">
                    <a:pos x="T0" y="T1"/>
                  </a:cxn>
                  <a:cxn ang="0">
                    <a:pos x="T2" y="T3"/>
                  </a:cxn>
                  <a:cxn ang="0">
                    <a:pos x="T4" y="T5"/>
                  </a:cxn>
                  <a:cxn ang="0">
                    <a:pos x="T6" y="T7"/>
                  </a:cxn>
                  <a:cxn ang="0">
                    <a:pos x="T8" y="T9"/>
                  </a:cxn>
                </a:cxnLst>
                <a:rect l="0" t="0" r="r" b="b"/>
                <a:pathLst>
                  <a:path w="206" h="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2" name="图形"/>
              <p:cNvSpPr/>
              <p:nvPr/>
            </p:nvSpPr>
            <p:spPr bwMode="auto">
              <a:xfrm>
                <a:off x="9237196" y="3213405"/>
                <a:ext cx="191333" cy="426943"/>
              </a:xfrm>
              <a:custGeom>
                <a:gdLst>
                  <a:gd name="T0" fmla="*/ 0 w 111"/>
                  <a:gd name="T1" fmla="*/ 0 h 248"/>
                  <a:gd name="T2" fmla="*/ 67 w 111"/>
                  <a:gd name="T3" fmla="*/ 248 h 248"/>
                  <a:gd name="T4" fmla="*/ 111 w 111"/>
                  <a:gd name="T5" fmla="*/ 222 h 248"/>
                  <a:gd name="T6" fmla="*/ 51 w 111"/>
                  <a:gd name="T7" fmla="*/ 0 h 248"/>
                  <a:gd name="T8" fmla="*/ 0 w 111"/>
                  <a:gd name="T9" fmla="*/ 0 h 248"/>
                </a:gdLst>
                <a:cxnLst>
                  <a:cxn ang="0">
                    <a:pos x="T0" y="T1"/>
                  </a:cxn>
                  <a:cxn ang="0">
                    <a:pos x="T2" y="T3"/>
                  </a:cxn>
                  <a:cxn ang="0">
                    <a:pos x="T4" y="T5"/>
                  </a:cxn>
                  <a:cxn ang="0">
                    <a:pos x="T6" y="T7"/>
                  </a:cxn>
                  <a:cxn ang="0">
                    <a:pos x="T8" y="T9"/>
                  </a:cxn>
                </a:cxnLst>
                <a:rect l="0" t="0" r="r" b="b"/>
                <a:pathLst>
                  <a:path w="110"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3" name="图形"/>
              <p:cNvSpPr/>
              <p:nvPr/>
            </p:nvSpPr>
            <p:spPr bwMode="auto">
              <a:xfrm>
                <a:off x="9237196" y="2743609"/>
                <a:ext cx="191333" cy="425356"/>
              </a:xfrm>
              <a:custGeom>
                <a:gdLst>
                  <a:gd name="T0" fmla="*/ 51 w 111"/>
                  <a:gd name="T1" fmla="*/ 247 h 247"/>
                  <a:gd name="T2" fmla="*/ 111 w 111"/>
                  <a:gd name="T3" fmla="*/ 26 h 247"/>
                  <a:gd name="T4" fmla="*/ 67 w 111"/>
                  <a:gd name="T5" fmla="*/ 0 h 247"/>
                  <a:gd name="T6" fmla="*/ 0 w 111"/>
                  <a:gd name="T7" fmla="*/ 247 h 247"/>
                  <a:gd name="T8" fmla="*/ 51 w 111"/>
                  <a:gd name="T9" fmla="*/ 247 h 247"/>
                </a:gdLst>
                <a:cxnLst>
                  <a:cxn ang="0">
                    <a:pos x="T0" y="T1"/>
                  </a:cxn>
                  <a:cxn ang="0">
                    <a:pos x="T2" y="T3"/>
                  </a:cxn>
                  <a:cxn ang="0">
                    <a:pos x="T4" y="T5"/>
                  </a:cxn>
                  <a:cxn ang="0">
                    <a:pos x="T6" y="T7"/>
                  </a:cxn>
                  <a:cxn ang="0">
                    <a:pos x="T8" y="T9"/>
                  </a:cxn>
                </a:cxnLst>
                <a:rect l="0" t="0" r="r" b="b"/>
                <a:pathLst>
                  <a:path w="110" h="246">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4" name="图形"/>
              <p:cNvSpPr/>
              <p:nvPr/>
            </p:nvSpPr>
            <p:spPr bwMode="auto">
              <a:xfrm>
                <a:off x="9374543" y="2394436"/>
                <a:ext cx="354879" cy="354728"/>
              </a:xfrm>
              <a:custGeom>
                <a:gdLst>
                  <a:gd name="T0" fmla="*/ 0 w 206"/>
                  <a:gd name="T1" fmla="*/ 181 h 206"/>
                  <a:gd name="T2" fmla="*/ 44 w 206"/>
                  <a:gd name="T3" fmla="*/ 206 h 206"/>
                  <a:gd name="T4" fmla="*/ 206 w 206"/>
                  <a:gd name="T5" fmla="*/ 44 h 206"/>
                  <a:gd name="T6" fmla="*/ 181 w 206"/>
                  <a:gd name="T7" fmla="*/ 0 h 206"/>
                  <a:gd name="T8" fmla="*/ 0 w 206"/>
                  <a:gd name="T9" fmla="*/ 181 h 206"/>
                </a:gd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sp>
            <p:nvSpPr>
              <p:cNvPr id="125" name="图形"/>
              <p:cNvSpPr/>
              <p:nvPr/>
            </p:nvSpPr>
            <p:spPr bwMode="auto">
              <a:xfrm>
                <a:off x="9723865" y="2257147"/>
                <a:ext cx="425537" cy="191252"/>
              </a:xfrm>
              <a:custGeom>
                <a:gdLst>
                  <a:gd name="T0" fmla="*/ 0 w 247"/>
                  <a:gd name="T1" fmla="*/ 67 h 111"/>
                  <a:gd name="T2" fmla="*/ 25 w 247"/>
                  <a:gd name="T3" fmla="*/ 111 h 111"/>
                  <a:gd name="T4" fmla="*/ 247 w 247"/>
                  <a:gd name="T5" fmla="*/ 51 h 111"/>
                  <a:gd name="T6" fmla="*/ 247 w 247"/>
                  <a:gd name="T7" fmla="*/ 0 h 111"/>
                  <a:gd name="T8" fmla="*/ 0 w 247"/>
                  <a:gd name="T9" fmla="*/ 67 h 111"/>
                </a:gdLst>
                <a:cxnLst>
                  <a:cxn ang="0">
                    <a:pos x="T0" y="T1"/>
                  </a:cxn>
                  <a:cxn ang="0">
                    <a:pos x="T2" y="T3"/>
                  </a:cxn>
                  <a:cxn ang="0">
                    <a:pos x="T4" y="T5"/>
                  </a:cxn>
                  <a:cxn ang="0">
                    <a:pos x="T6" y="T7"/>
                  </a:cxn>
                  <a:cxn ang="0">
                    <a:pos x="T8" y="T9"/>
                  </a:cxn>
                </a:cxnLst>
                <a:rect l="0" t="0" r="r" b="b"/>
                <a:pathLst>
                  <a:path w="246" h="110">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a:lstStyle/>
              <a:p>
                <a:pPr defTabSz="914400">
                  <a:defRPr/>
                </a:pPr>
                <a:endParaRPr lang="id-ID" sz="3200">
                  <a:solidFill>
                    <a:schemeClr val="tx1">
                      <a:lumMod val="85000"/>
                      <a:lumOff val="15000"/>
                    </a:schemeClr>
                  </a:solidFill>
                  <a:cs typeface="字魂58号-创中黑" panose="00000500000000000000" charset="-122"/>
                </a:endParaRPr>
              </a:p>
            </p:txBody>
          </p:sp>
        </p:grpSp>
        <p:sp>
          <p:nvSpPr>
            <p:cNvPr id="130" name="图形"/>
            <p:cNvSpPr/>
            <p:nvPr/>
          </p:nvSpPr>
          <p:spPr bwMode="auto">
            <a:xfrm>
              <a:off x="15583" y="3954"/>
              <a:ext cx="1005" cy="838"/>
            </a:xfrm>
            <a:custGeom>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sz="3200">
                <a:solidFill>
                  <a:schemeClr val="tx1">
                    <a:lumMod val="85000"/>
                    <a:lumOff val="15000"/>
                  </a:schemeClr>
                </a:solidFill>
                <a:cs typeface="字魂58号-创中黑" panose="00000500000000000000" charset="-122"/>
              </a:endParaRPr>
            </a:p>
          </p:txBody>
        </p:sp>
        <p:grpSp>
          <p:nvGrpSpPr>
            <p:cNvPr id="131" name="图形"/>
            <p:cNvGrpSpPr/>
            <p:nvPr/>
          </p:nvGrpSpPr>
          <p:grpSpPr>
            <a:xfrm>
              <a:off x="7099" y="4021"/>
              <a:ext cx="856" cy="856"/>
              <a:chOff x="3062288" y="3998912"/>
              <a:chExt cx="412750" cy="412750"/>
            </a:xfrm>
            <a:solidFill>
              <a:schemeClr val="bg1"/>
            </a:solidFill>
          </p:grpSpPr>
          <p:sp>
            <p:nvSpPr>
              <p:cNvPr id="132" name="图形"/>
              <p:cNvSpPr>
                <a:spLocks noChangeArrowheads="1"/>
              </p:cNvSpPr>
              <p:nvPr/>
            </p:nvSpPr>
            <p:spPr bwMode="auto">
              <a:xfrm>
                <a:off x="3062288" y="3998912"/>
                <a:ext cx="328612" cy="315912"/>
              </a:xfrm>
              <a:custGeom>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3" name="图形"/>
              <p:cNvSpPr>
                <a:spLocks noChangeArrowheads="1"/>
              </p:cNvSpPr>
              <p:nvPr/>
            </p:nvSpPr>
            <p:spPr bwMode="auto">
              <a:xfrm>
                <a:off x="3270250" y="4052887"/>
                <a:ext cx="204788" cy="223837"/>
              </a:xfrm>
              <a:custGeom>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4" name="图形"/>
              <p:cNvSpPr>
                <a:spLocks noChangeArrowheads="1"/>
              </p:cNvSpPr>
              <p:nvPr/>
            </p:nvSpPr>
            <p:spPr bwMode="auto">
              <a:xfrm>
                <a:off x="3209925" y="4241799"/>
                <a:ext cx="103188" cy="103188"/>
              </a:xfrm>
              <a:custGeom>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sp>
            <p:nvSpPr>
              <p:cNvPr id="135" name="图形"/>
              <p:cNvSpPr>
                <a:spLocks noChangeArrowheads="1"/>
              </p:cNvSpPr>
              <p:nvPr/>
            </p:nvSpPr>
            <p:spPr bwMode="auto">
              <a:xfrm>
                <a:off x="3122613" y="4308474"/>
                <a:ext cx="127000" cy="103188"/>
              </a:xfrm>
              <a:custGeom>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a:defRPr/>
                </a:pPr>
                <a:endParaRPr lang="en-US" sz="3200">
                  <a:solidFill>
                    <a:schemeClr val="tx1">
                      <a:lumMod val="85000"/>
                      <a:lumOff val="15000"/>
                    </a:schemeClr>
                  </a:solidFill>
                  <a:ea typeface="字魂58号-创中黑" panose="00000500000000000000" charset="-122"/>
                  <a:cs typeface="字魂58号-创中黑" panose="00000500000000000000" charset="-122"/>
                </a:endParaRPr>
              </a:p>
            </p:txBody>
          </p:sp>
        </p:grpSp>
        <p:sp>
          <p:nvSpPr>
            <p:cNvPr id="136" name="图形"/>
            <p:cNvSpPr/>
            <p:nvPr/>
          </p:nvSpPr>
          <p:spPr bwMode="auto">
            <a:xfrm>
              <a:off x="2854" y="4060"/>
              <a:ext cx="744" cy="744"/>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137" name="图形"/>
            <p:cNvSpPr/>
            <p:nvPr/>
          </p:nvSpPr>
          <p:spPr bwMode="auto">
            <a:xfrm>
              <a:off x="11357" y="4044"/>
              <a:ext cx="950" cy="755"/>
            </a:xfrm>
            <a:custGeom>
              <a:gdLst>
                <a:gd name="T0" fmla="*/ 10800 w 21600"/>
                <a:gd name="T1" fmla="*/ 10800 h 21600"/>
                <a:gd name="T2" fmla="*/ 10800 w 21600"/>
                <a:gd name="T3" fmla="*/ 10800 h 21600"/>
                <a:gd name="T4" fmla="*/ 10800 w 21600"/>
                <a:gd name="T5" fmla="*/ 10800 h 21600"/>
                <a:gd name="T6" fmla="*/ 10800 w 21600"/>
                <a:gd name="T7" fmla="*/ 10800 h 21600"/>
              </a:gd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50787" tIns="50787" rIns="50787" bIns="50787" anchor="ctr"/>
            <a:lstStyle/>
            <a:p>
              <a:pPr defTabSz="457200">
                <a:defRPr/>
              </a:pPr>
              <a:endParaRPr lang="es-ES" sz="2930">
                <a:solidFill>
                  <a:schemeClr val="tx1">
                    <a:lumMod val="85000"/>
                    <a:lumOff val="15000"/>
                  </a:schemeClr>
                </a:solidFill>
                <a:effectLst>
                  <a:outerShdw blurRad="38100" dist="38100" dir="2700000" algn="tl">
                    <a:srgbClr val="000000"/>
                  </a:outerShdw>
                </a:effectLst>
                <a:latin typeface="字魂58号-创中黑" panose="00000500000000000000" charset="-122"/>
                <a:cs typeface="字魂58号-创中黑" panose="00000500000000000000" charset="-122"/>
                <a:sym typeface="字魂58号-创中黑" panose="00000500000000000000" charset="-122"/>
              </a:endParaRPr>
            </a:p>
          </p:txBody>
        </p:sp>
        <p:sp>
          <p:nvSpPr>
            <p:cNvPr id="5" name="图形"/>
            <p:cNvSpPr/>
            <p:nvPr/>
          </p:nvSpPr>
          <p:spPr>
            <a:xfrm>
              <a:off x="1225" y="6836"/>
              <a:ext cx="4055" cy="1169"/>
            </a:xfrm>
            <a:prstGeom prst="rect">
              <a:avLst/>
            </a:prstGeom>
          </p:spPr>
          <p:txBody>
            <a:bodyPr wrap="square">
              <a:normAutofit lnSpcReduction="10000"/>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6" name="图形"/>
            <p:cNvSpPr/>
            <p:nvPr/>
          </p:nvSpPr>
          <p:spPr>
            <a:xfrm>
              <a:off x="1929" y="6186"/>
              <a:ext cx="2648" cy="576"/>
            </a:xfrm>
            <a:prstGeom prst="rect">
              <a:avLst/>
            </a:prstGeom>
          </p:spPr>
          <p:txBody>
            <a:bodyPr wrap="square">
              <a:normAutofit lnSpcReduction="2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7" name="图形"/>
            <p:cNvSpPr/>
            <p:nvPr/>
          </p:nvSpPr>
          <p:spPr>
            <a:xfrm>
              <a:off x="5484" y="6836"/>
              <a:ext cx="4055" cy="1169"/>
            </a:xfrm>
            <a:prstGeom prst="rect">
              <a:avLst/>
            </a:prstGeom>
          </p:spPr>
          <p:txBody>
            <a:bodyPr wrap="square">
              <a:normAutofit lnSpcReduction="10000"/>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8" name="图形"/>
            <p:cNvSpPr/>
            <p:nvPr/>
          </p:nvSpPr>
          <p:spPr>
            <a:xfrm>
              <a:off x="6188" y="6186"/>
              <a:ext cx="2648" cy="576"/>
            </a:xfrm>
            <a:prstGeom prst="rect">
              <a:avLst/>
            </a:prstGeom>
          </p:spPr>
          <p:txBody>
            <a:bodyPr wrap="square">
              <a:normAutofit lnSpcReduction="2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9" name="图形"/>
            <p:cNvSpPr/>
            <p:nvPr/>
          </p:nvSpPr>
          <p:spPr>
            <a:xfrm>
              <a:off x="9804" y="6836"/>
              <a:ext cx="4055" cy="1169"/>
            </a:xfrm>
            <a:prstGeom prst="rect">
              <a:avLst/>
            </a:prstGeom>
          </p:spPr>
          <p:txBody>
            <a:bodyPr wrap="square">
              <a:normAutofit lnSpcReduction="10000"/>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0" name="图形"/>
            <p:cNvSpPr/>
            <p:nvPr/>
          </p:nvSpPr>
          <p:spPr>
            <a:xfrm>
              <a:off x="10508" y="6186"/>
              <a:ext cx="2648" cy="576"/>
            </a:xfrm>
            <a:prstGeom prst="rect">
              <a:avLst/>
            </a:prstGeom>
          </p:spPr>
          <p:txBody>
            <a:bodyPr wrap="square">
              <a:normAutofit lnSpcReduction="2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sp>
          <p:nvSpPr>
            <p:cNvPr id="11" name="图形"/>
            <p:cNvSpPr/>
            <p:nvPr/>
          </p:nvSpPr>
          <p:spPr>
            <a:xfrm>
              <a:off x="14063" y="6836"/>
              <a:ext cx="4055" cy="1169"/>
            </a:xfrm>
            <a:prstGeom prst="rect">
              <a:avLst/>
            </a:prstGeom>
          </p:spPr>
          <p:txBody>
            <a:bodyPr wrap="square">
              <a:normAutofit lnSpcReduction="10000"/>
              <a:scene3d>
                <a:camera prst="orthographicFront"/>
                <a:lightRig rig="threePt" dir="t"/>
              </a:scene3d>
              <a:sp3d contourW="12700"/>
            </a:bodyPr>
            <a:lstStyle/>
            <a:p>
              <a:pPr algn="ctr">
                <a:lnSpc>
                  <a:spcPct val="120000"/>
                </a:lnSpc>
              </a:pPr>
              <a:r>
                <a:rPr lang="zh-TW" altLang="zh-TW" sz="1200">
                  <a:solidFill>
                    <a:schemeClr val="tx1">
                      <a:lumMod val="85000"/>
                      <a:lumOff val="15000"/>
                    </a:schemeClr>
                  </a:solidFill>
                  <a:latin typeface="Source Han Sans TC"/>
                  <a:ea typeface="Source Han Sans TC"/>
                  <a:cs typeface="字魂58号-创中黑" panose="00000500000000000000" charset="-122"/>
                  <a:sym typeface="+mn-ea"/>
                </a:rPr>
                <a:t>在此處添加您的文本內容在此處添加您的文本內容在此處添加您的文本內容添加文本內容</a:t>
              </a:r>
              <a:endParaRPr lang="zh-CN" altLang="en-US" sz="1200">
                <a:solidFill>
                  <a:schemeClr val="tx1">
                    <a:lumMod val="85000"/>
                    <a:lumOff val="15000"/>
                  </a:schemeClr>
                </a:solidFill>
                <a:latin typeface="字魂58号-创中黑" panose="00000500000000000000" charset="-122"/>
                <a:ea typeface="字魂58号-创中黑" panose="00000500000000000000" charset="-122"/>
                <a:cs typeface="字魂58号-创中黑" panose="00000500000000000000" charset="-122"/>
                <a:sym typeface="+mn-ea"/>
              </a:endParaRPr>
            </a:p>
          </p:txBody>
        </p:sp>
        <p:sp>
          <p:nvSpPr>
            <p:cNvPr id="12" name="图形"/>
            <p:cNvSpPr/>
            <p:nvPr/>
          </p:nvSpPr>
          <p:spPr>
            <a:xfrm>
              <a:off x="14767" y="6186"/>
              <a:ext cx="2648" cy="576"/>
            </a:xfrm>
            <a:prstGeom prst="rect">
              <a:avLst/>
            </a:prstGeom>
          </p:spPr>
          <p:txBody>
            <a:bodyPr wrap="square">
              <a:normAutofit lnSpcReduction="20000"/>
              <a:scene3d>
                <a:camera prst="orthographicFront"/>
                <a:lightRig rig="threePt" dir="t"/>
              </a:scene3d>
              <a:sp3d contourW="12700"/>
            </a:bodyPr>
            <a:lstStyle/>
            <a:p>
              <a:pPr algn="ctr"/>
              <a:r>
                <a:rPr lang="zh-TW" altLang="zh-TW">
                  <a:solidFill>
                    <a:schemeClr val="tx1">
                      <a:lumMod val="85000"/>
                      <a:lumOff val="15000"/>
                    </a:schemeClr>
                  </a:solidFill>
                  <a:latin typeface="Source Han Sans TC"/>
                  <a:ea typeface="Source Han Sans TC"/>
                  <a:cs typeface="字魂58号-创中黑" panose="00000500000000000000" charset="-122"/>
                  <a:sym typeface="+mn-ea"/>
                </a:rPr>
                <a:t>預設標題文本</a:t>
              </a:r>
              <a:endParaRPr lang="zh-CN" altLang="en-US" b="1">
                <a:solidFill>
                  <a:schemeClr val="tx1">
                    <a:lumMod val="85000"/>
                    <a:lumOff val="15000"/>
                  </a:schemeClr>
                </a:solidFill>
                <a:latin typeface="思源黑体 CN Medium" panose="020b0600000000000000" charset="-122"/>
                <a:ea typeface="思源黑体 CN Medium" panose="020b0600000000000000" charset="-122"/>
                <a:cs typeface="字魂58号-创中黑" panose="00000500000000000000" charset="-122"/>
                <a:sym typeface="+mn-ea"/>
              </a:endParaRPr>
            </a:p>
          </p:txBody>
        </p:sp>
      </p:grpSp>
    </p:spTree>
    <p:custDataLst>
      <p:tags r:id="rId2"/>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图形"/>
          <p:cNvGrpSpPr/>
          <p:nvPr/>
        </p:nvGrpSpPr>
        <p:grpSpPr>
          <a:xfrm>
            <a:off x="0" y="-14605"/>
            <a:ext cx="12179300" cy="6885940"/>
            <a:chOff x="0" y="-23"/>
            <a:chExt cx="19180" cy="10844"/>
          </a:xfrm>
        </p:grpSpPr>
        <p:pic>
          <p:nvPicPr>
            <p:cNvPr id="2" name="图形" descr="千库网_简约几何绿色小清新banner_背景编号6155755"/>
            <p:cNvPicPr>
              <a:picLocks noChangeAspect="1"/>
            </p:cNvPicPr>
            <p:nvPr/>
          </p:nvPicPr>
          <p:blipFill>
            <a:blip r:embed="rId2"/>
            <a:srcRect l="7813" r="7615"/>
            <a:stretch>
              <a:fillRect/>
            </a:stretch>
          </p:blipFill>
          <p:spPr>
            <a:xfrm flipH="1">
              <a:off x="0" y="-23"/>
              <a:ext cx="19181" cy="10845"/>
            </a:xfrm>
            <a:prstGeom prst="rect">
              <a:avLst/>
            </a:prstGeom>
          </p:spPr>
        </p:pic>
        <p:sp>
          <p:nvSpPr>
            <p:cNvPr id="10" name="图形"/>
            <p:cNvSpPr/>
            <p:nvPr/>
          </p:nvSpPr>
          <p:spPr>
            <a:xfrm>
              <a:off x="3462" y="3571"/>
              <a:ext cx="4010" cy="4010"/>
            </a:xfrm>
            <a:prstGeom prst="ellipse">
              <a:avLst/>
            </a:prstGeom>
            <a:solidFill>
              <a:srgbClr val="C9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38" name="图形"/>
            <p:cNvSpPr txBox="1"/>
            <p:nvPr/>
          </p:nvSpPr>
          <p:spPr>
            <a:xfrm>
              <a:off x="7887" y="4115"/>
              <a:ext cx="9773" cy="1872"/>
            </a:xfrm>
            <a:prstGeom prst="rect">
              <a:avLst/>
            </a:prstGeom>
            <a:noFill/>
          </p:spPr>
          <p:txBody>
            <a:bodyPr wrap="square" rtlCol="0">
              <a:normAutofit/>
            </a:bodyPr>
            <a:lstStyle/>
            <a:p>
              <a:pPr algn="l"/>
              <a:r>
                <a:rPr lang="zh-TW" altLang="zh-TW" sz="7200" spc="75">
                  <a:solidFill>
                    <a:srgbClr val="92CFC7"/>
                  </a:solidFill>
                  <a:latin typeface="Source Han Sans TC"/>
                  <a:ea typeface="Source Han Sans TC"/>
                  <a:cs typeface="+mn-ea"/>
                  <a:sym typeface="+mn-lt"/>
                </a:rPr>
                <a:t>市場數據調查</a:t>
              </a:r>
            </a:p>
          </p:txBody>
        </p:sp>
        <p:sp>
          <p:nvSpPr>
            <p:cNvPr id="11" name="图形"/>
            <p:cNvSpPr txBox="1"/>
            <p:nvPr/>
          </p:nvSpPr>
          <p:spPr>
            <a:xfrm>
              <a:off x="7983" y="5768"/>
              <a:ext cx="9231" cy="1119"/>
            </a:xfrm>
            <a:prstGeom prst="rect">
              <a:avLst/>
            </a:prstGeom>
            <a:noFill/>
          </p:spPr>
          <p:txBody>
            <a:bodyPr wrap="square" rtlCol="0">
              <a:normAutofit/>
            </a:bodyPr>
            <a:lstStyle/>
            <a:p>
              <a:pPr algn="l">
                <a:lnSpc>
                  <a:spcPct val="120000"/>
                </a:lnSpc>
              </a:pPr>
              <a:r>
                <a:rPr lang="zh-TW" altLang="zh-TW" sz="1400">
                  <a:solidFill>
                    <a:schemeClr val="tx1">
                      <a:lumMod val="65000"/>
                      <a:lumOff val="35000"/>
                    </a:schemeClr>
                  </a:solidFill>
                  <a:latin typeface="Source Han Sans TC"/>
                  <a:ea typeface="Source Han Sans TC"/>
                  <a:cs typeface="思源黑体 CN Normal" panose="020b0400000000000000" charset="-122"/>
                  <a:sym typeface="+mn-ea"/>
                </a:rPr>
                <a:t>在此新增您的文字內容。在此新增您的文字內容。在此處新增您的文字內容。在此處新增您的文字內容。在此處新增您的文字內容。</a:t>
              </a:r>
            </a:p>
          </p:txBody>
        </p:sp>
        <p:sp>
          <p:nvSpPr>
            <p:cNvPr id="12" name="图形"/>
            <p:cNvSpPr/>
            <p:nvPr/>
          </p:nvSpPr>
          <p:spPr>
            <a:xfrm>
              <a:off x="3968" y="4107"/>
              <a:ext cx="2999" cy="2999"/>
            </a:xfrm>
            <a:prstGeom prst="ellipse">
              <a:avLst/>
            </a:prstGeom>
            <a:solidFill>
              <a:srgbClr val="92CFC7"/>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3" name="图形"/>
            <p:cNvSpPr txBox="1"/>
            <p:nvPr/>
          </p:nvSpPr>
          <p:spPr>
            <a:xfrm>
              <a:off x="4320" y="4516"/>
              <a:ext cx="2362" cy="2276"/>
            </a:xfrm>
            <a:prstGeom prst="rect">
              <a:avLst/>
            </a:prstGeom>
            <a:noFill/>
          </p:spPr>
          <p:txBody>
            <a:bodyPr wrap="none" rtlCol="0" anchor="t">
              <a:normAutofit/>
            </a:bodyPr>
            <a:lstStyle/>
            <a:p>
              <a:r>
                <a:rPr lang="zh-TW" altLang="zh-TW" sz="8800">
                  <a:ln>
                    <a:noFill/>
                  </a:ln>
                  <a:solidFill>
                    <a:schemeClr val="bg1"/>
                  </a:solidFill>
                  <a:latin typeface="Source Han Sans TC"/>
                  <a:ea typeface="Source Han Sans TC"/>
                  <a:cs typeface="思源黑体 CN Medium" panose="020b0600000000000000" charset="-122"/>
                  <a:sym typeface="+mn-ea"/>
                </a:rPr>
                <a:t>02</a:t>
              </a:r>
            </a:p>
          </p:txBody>
        </p:sp>
        <p:sp>
          <p:nvSpPr>
            <p:cNvPr id="14" name="图形"/>
            <p:cNvSpPr/>
            <p:nvPr/>
          </p:nvSpPr>
          <p:spPr>
            <a:xfrm>
              <a:off x="6074" y="3847"/>
              <a:ext cx="1398" cy="1398"/>
            </a:xfrm>
            <a:prstGeom prst="ellipse">
              <a:avLst/>
            </a:prstGeom>
            <a:solidFill>
              <a:schemeClr val="accent1"/>
            </a:solidFill>
            <a:ln w="539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ffectLst/>
                <a:latin typeface="思源黑体 CN Medium" panose="020b0600000000000000" charset="-122"/>
                <a:ea typeface="思源黑体 CN Medium" panose="020b0600000000000000" charset="-122"/>
                <a:cs typeface="思源黑体 CN Medium" panose="020b0600000000000000" charset="-122"/>
              </a:endParaRPr>
            </a:p>
          </p:txBody>
        </p:sp>
        <p:sp>
          <p:nvSpPr>
            <p:cNvPr id="15" name="图形"/>
            <p:cNvSpPr txBox="1"/>
            <p:nvPr/>
          </p:nvSpPr>
          <p:spPr>
            <a:xfrm>
              <a:off x="6174" y="4232"/>
              <a:ext cx="695" cy="630"/>
            </a:xfrm>
            <a:prstGeom prst="rect">
              <a:avLst/>
            </a:prstGeom>
            <a:noFill/>
          </p:spPr>
          <p:txBody>
            <a:bodyPr wrap="none" rtlCol="0" anchor="t">
              <a:normAutofit/>
            </a:bodyPr>
            <a:lstStyle/>
            <a:p>
              <a:r>
                <a:rPr lang="zh-TW" altLang="zh-TW" sz="2000">
                  <a:ln>
                    <a:noFill/>
                  </a:ln>
                  <a:solidFill>
                    <a:schemeClr val="bg1"/>
                  </a:solidFill>
                  <a:latin typeface="Source Han Sans TC"/>
                  <a:ea typeface="Source Han Sans TC"/>
                  <a:cs typeface="思源黑体 CN Medium" panose="020b0600000000000000" charset="-122"/>
                  <a:sym typeface="+mn-ea"/>
                </a:rPr>
                <a:t>二</a:t>
              </a:r>
            </a:p>
          </p:txBody>
        </p:sp>
      </p:grpSp>
    </p:spTree>
    <p:custDataLst>
      <p:tags r:id="rId3"/>
    </p:custDataLst>
  </p:cSld>
  <p:clrMapOvr>
    <a:masterClrMapping/>
  </p:clrMapOvr>
  <p:transition advTm="2000">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9" name="图形"/>
          <p:cNvGrpSpPr/>
          <p:nvPr/>
        </p:nvGrpSpPr>
        <p:grpSpPr>
          <a:xfrm>
            <a:off x="942340" y="1814195"/>
            <a:ext cx="9689465" cy="3390900"/>
            <a:chOff x="1945" y="3249"/>
            <a:chExt cx="14514" cy="5079"/>
          </a:xfrm>
        </p:grpSpPr>
        <p:sp>
          <p:nvSpPr>
            <p:cNvPr id="7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2"/>
              </p:custDataLst>
            </p:nvPr>
          </p:nvSpPr>
          <p:spPr bwMode="auto">
            <a:xfrm>
              <a:off x="1945" y="3342"/>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01</a:t>
              </a:r>
            </a:p>
          </p:txBody>
        </p:sp>
        <p:sp>
          <p:nvSpPr>
            <p:cNvPr id="5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3"/>
              </p:custDataLst>
            </p:nvPr>
          </p:nvSpPr>
          <p:spPr bwMode="auto">
            <a:xfrm flipH="1">
              <a:off x="3531" y="3435"/>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4"/>
              </p:custDataLst>
            </p:nvPr>
          </p:nvCxnSpPr>
          <p:spPr>
            <a:xfrm>
              <a:off x="2235" y="4619"/>
              <a:ext cx="4479" cy="0"/>
            </a:xfrm>
            <a:prstGeom prst="line">
              <a:avLst/>
            </a:prstGeom>
            <a:noFill/>
            <a:ln w="3175">
              <a:solidFill>
                <a:schemeClr val="bg2">
                  <a:lumMod val="65000"/>
                </a:schemeClr>
              </a:solidFill>
              <a:prstDash val="sysDash"/>
            </a:ln>
          </p:spPr>
        </p:cxnSp>
        <p:sp>
          <p:nvSpPr>
            <p:cNvPr id="7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5"/>
              </p:custDataLst>
            </p:nvPr>
          </p:nvSpPr>
          <p:spPr>
            <a:xfrm>
              <a:off x="1945" y="5102"/>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02</a:t>
              </a:r>
            </a:p>
          </p:txBody>
        </p:sp>
        <p:sp>
          <p:nvSpPr>
            <p:cNvPr id="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6"/>
              </p:custDataLst>
            </p:nvPr>
          </p:nvSpPr>
          <p:spPr bwMode="auto">
            <a:xfrm flipH="1">
              <a:off x="3531" y="517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7"/>
              </p:custDataLst>
            </p:nvPr>
          </p:nvCxnSpPr>
          <p:spPr>
            <a:xfrm>
              <a:off x="2235" y="6379"/>
              <a:ext cx="4479" cy="0"/>
            </a:xfrm>
            <a:prstGeom prst="line">
              <a:avLst/>
            </a:prstGeom>
            <a:noFill/>
            <a:ln w="3175">
              <a:solidFill>
                <a:schemeClr val="bg2">
                  <a:lumMod val="65000"/>
                </a:schemeClr>
              </a:solidFill>
              <a:prstDash val="sysDash"/>
            </a:ln>
          </p:spPr>
        </p:cxnSp>
        <p:sp>
          <p:nvSpPr>
            <p:cNvPr id="7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8"/>
              </p:custDataLst>
            </p:nvPr>
          </p:nvSpPr>
          <p:spPr>
            <a:xfrm>
              <a:off x="1945" y="7022"/>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03</a:t>
              </a:r>
            </a:p>
          </p:txBody>
        </p:sp>
        <p:sp>
          <p:nvSpPr>
            <p:cNvPr id="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9"/>
              </p:custDataLst>
            </p:nvPr>
          </p:nvSpPr>
          <p:spPr bwMode="auto">
            <a:xfrm flipH="1">
              <a:off x="3531" y="7098"/>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0"/>
              </p:custDataLst>
            </p:nvPr>
          </p:nvCxnSpPr>
          <p:spPr>
            <a:xfrm>
              <a:off x="2235" y="8299"/>
              <a:ext cx="4479" cy="0"/>
            </a:xfrm>
            <a:prstGeom prst="line">
              <a:avLst/>
            </a:prstGeom>
            <a:noFill/>
            <a:ln w="3175">
              <a:solidFill>
                <a:schemeClr val="bg2">
                  <a:lumMod val="65000"/>
                </a:schemeClr>
              </a:solidFill>
              <a:prstDash val="sysDash"/>
            </a:ln>
          </p:spPr>
        </p:cxnSp>
        <p:sp>
          <p:nvSpPr>
            <p:cNvPr id="1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1"/>
              </p:custDataLst>
            </p:nvPr>
          </p:nvSpPr>
          <p:spPr bwMode="auto">
            <a:xfrm>
              <a:off x="9830" y="3249"/>
              <a:ext cx="1491"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0" bIns="0"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04</a:t>
              </a:r>
            </a:p>
          </p:txBody>
        </p:sp>
        <p:sp>
          <p:nvSpPr>
            <p:cNvPr id="59"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2"/>
              </p:custDataLst>
            </p:nvPr>
          </p:nvSpPr>
          <p:spPr bwMode="auto">
            <a:xfrm flipH="1">
              <a:off x="11417" y="3342"/>
              <a:ext cx="3419"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0"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3"/>
              </p:custDataLst>
            </p:nvPr>
          </p:nvCxnSpPr>
          <p:spPr>
            <a:xfrm>
              <a:off x="10103" y="4526"/>
              <a:ext cx="4479" cy="0"/>
            </a:xfrm>
            <a:prstGeom prst="line">
              <a:avLst/>
            </a:prstGeom>
            <a:noFill/>
            <a:ln w="3175">
              <a:solidFill>
                <a:schemeClr val="bg2">
                  <a:lumMod val="65000"/>
                </a:schemeClr>
              </a:solidFill>
              <a:prstDash val="sysDash"/>
            </a:ln>
          </p:spPr>
        </p:cxnSp>
        <p:sp>
          <p:nvSpPr>
            <p:cNvPr id="61"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4"/>
              </p:custDataLst>
            </p:nvPr>
          </p:nvSpPr>
          <p:spPr>
            <a:xfrm>
              <a:off x="9830" y="5009"/>
              <a:ext cx="1491" cy="1306"/>
            </a:xfrm>
            <a:prstGeom prst="rect">
              <a:avLst/>
            </a:prstGeom>
            <a:noFill/>
          </p:spPr>
          <p:txBody>
            <a:bodyPr tIns="0" rIns="0" bIns="0" anchor="ctr">
              <a:normAutofit/>
            </a:bodyPr>
            <a:lstStyle/>
            <a:p>
              <a:pPr algn="ctr">
                <a:defRPr/>
              </a:pPr>
              <a:r>
                <a:rPr lang="zh-TW" altLang="zh-TW" sz="4400">
                  <a:gradFill>
                    <a:gsLst>
                      <a:gs pos="20000">
                        <a:schemeClr val="accent1"/>
                      </a:gs>
                      <a:gs pos="100000">
                        <a:schemeClr val="accent2"/>
                      </a:gs>
                    </a:gsLst>
                    <a:lin ang="5400000" scaled="0"/>
                  </a:gradFill>
                  <a:latin typeface="Source Han Sans TC"/>
                  <a:ea typeface="Source Han Sans TC"/>
                  <a:cs typeface="字魂58号-创中黑" panose="00000500000000000000" charset="-122"/>
                </a:rPr>
                <a:t>05</a:t>
              </a:r>
            </a:p>
          </p:txBody>
        </p:sp>
        <p:sp>
          <p:nvSpPr>
            <p:cNvPr id="62"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5"/>
              </p:custDataLst>
            </p:nvPr>
          </p:nvSpPr>
          <p:spPr bwMode="auto">
            <a:xfrm flipH="1">
              <a:off x="11417" y="508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rgbClr val="0164DC"/>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3"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6"/>
              </p:custDataLst>
            </p:nvPr>
          </p:nvCxnSpPr>
          <p:spPr>
            <a:xfrm>
              <a:off x="10121" y="6286"/>
              <a:ext cx="4479" cy="0"/>
            </a:xfrm>
            <a:prstGeom prst="line">
              <a:avLst/>
            </a:prstGeom>
            <a:noFill/>
            <a:ln w="3175">
              <a:solidFill>
                <a:schemeClr val="bg2">
                  <a:lumMod val="65000"/>
                </a:schemeClr>
              </a:solidFill>
              <a:prstDash val="sysDash"/>
            </a:ln>
          </p:spPr>
        </p:cxnSp>
        <p:sp>
          <p:nvSpPr>
            <p:cNvPr id="64"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p:nvPr>
              <p:custDataLst>
                <p:tags r:id="rId17"/>
              </p:custDataLst>
            </p:nvPr>
          </p:nvSpPr>
          <p:spPr>
            <a:xfrm>
              <a:off x="9830" y="6929"/>
              <a:ext cx="1491" cy="1306"/>
            </a:xfrm>
            <a:prstGeom prst="rect">
              <a:avLst/>
            </a:prstGeom>
            <a:noFill/>
          </p:spPr>
          <p:txBody>
            <a:bodyPr tIns="0" rIns="0" bIns="0" anchor="ctr">
              <a:normAutofit/>
            </a:bodyPr>
            <a:lstStyle/>
            <a:p>
              <a:pPr algn="ctr">
                <a:defRPr/>
              </a:pPr>
              <a:r>
                <a:rPr lang="zh-TW" altLang="zh-TW" sz="4400">
                  <a:gradFill>
                    <a:gsLst>
                      <a:gs pos="20000">
                        <a:schemeClr val="accent3"/>
                      </a:gs>
                      <a:gs pos="100000">
                        <a:schemeClr val="accent4"/>
                      </a:gs>
                    </a:gsLst>
                    <a:lin ang="5400000" scaled="0"/>
                  </a:gradFill>
                  <a:latin typeface="Source Han Sans TC"/>
                  <a:ea typeface="Source Han Sans TC"/>
                  <a:cs typeface="字魂58号-创中黑" panose="00000500000000000000" charset="-122"/>
                </a:rPr>
                <a:t>06</a:t>
              </a:r>
            </a:p>
          </p:txBody>
        </p:sp>
        <p:sp>
          <p:nvSpPr>
            <p:cNvPr id="65"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SpPr txBox="1">
              <a:spLocks noChangeArrowheads="1"/>
            </p:cNvSpPr>
            <p:nvPr>
              <p:custDataLst>
                <p:tags r:id="rId18"/>
              </p:custDataLst>
            </p:nvPr>
          </p:nvSpPr>
          <p:spPr bwMode="auto">
            <a:xfrm flipH="1">
              <a:off x="11417" y="7005"/>
              <a:ext cx="3419"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pPr>
              <a:r>
                <a:rPr lang="zh-TW" altLang="zh-TW" sz="1200">
                  <a:solidFill>
                    <a:schemeClr val="tx1">
                      <a:lumMod val="75000"/>
                      <a:lumOff val="25000"/>
                    </a:schemeClr>
                  </a:solidFill>
                  <a:effectLst/>
                  <a:latin typeface="Source Han Sans TC"/>
                  <a:ea typeface="Source Han Sans TC"/>
                  <a:cs typeface="字魂58号-创中黑" panose="00000500000000000000" charset="-122"/>
                  <a:sym typeface="+mn-ea"/>
                </a:rPr>
                <a:t>此處新增您的文字內容以添加您的文字內容以添加您的文字</a:t>
              </a:r>
              <a:endParaRPr lang="zh-CN" altLang="en-US" sz="1200">
                <a:solidFill>
                  <a:schemeClr val="tx1">
                    <a:lumMod val="75000"/>
                    <a:lumOff val="25000"/>
                  </a:schemeClr>
                </a:solidFill>
                <a:latin typeface="字魂58号-创中黑" panose="00000500000000000000" charset="-122"/>
                <a:ea typeface="字魂58号-创中黑" panose="00000500000000000000" charset="-122"/>
                <a:cs typeface="字魂58号-创中黑" panose="00000500000000000000" charset="-122"/>
              </a:endParaRPr>
            </a:p>
          </p:txBody>
        </p:sp>
        <p:cxnSp>
          <p:nvCxnSpPr>
            <p:cNvPr id="66" name="图形" descr="e7d195523061f1c0c7fdb8e83abb5dcf03375f2c8b662a4106267E0752567F7A4243849C9E2D773FC6511ADD776D3461389E8BB5BAFBB3C937DB9AB1E09A294486DA4CCF35679A92315A5BDF0C7F02D8ECDDDB8DA3D3E41FEC13F107DB4C54FB42735742117A284071FD5AC4FAFB9FFA22D8B59F81B7CBBEA3B65ED489D755C20B4496FA1E65211F"/>
            <p:cNvCxnSpPr/>
            <p:nvPr>
              <p:custDataLst>
                <p:tags r:id="rId19"/>
              </p:custDataLst>
            </p:nvPr>
          </p:nvCxnSpPr>
          <p:spPr>
            <a:xfrm>
              <a:off x="10121" y="8206"/>
              <a:ext cx="4479" cy="0"/>
            </a:xfrm>
            <a:prstGeom prst="line">
              <a:avLst/>
            </a:prstGeom>
            <a:noFill/>
            <a:ln w="3175">
              <a:solidFill>
                <a:schemeClr val="bg2">
                  <a:lumMod val="65000"/>
                </a:schemeClr>
              </a:solidFill>
              <a:prstDash val="sysDash"/>
            </a:ln>
          </p:spPr>
        </p:cxnSp>
        <p:grpSp>
          <p:nvGrpSpPr>
            <p:cNvPr id="33" name="图形"/>
            <p:cNvGrpSpPr/>
            <p:nvPr/>
          </p:nvGrpSpPr>
          <p:grpSpPr>
            <a:xfrm>
              <a:off x="7360" y="3352"/>
              <a:ext cx="1251" cy="4894"/>
              <a:chOff x="11145" y="3166"/>
              <a:chExt cx="1303" cy="5097"/>
            </a:xfrm>
          </p:grpSpPr>
          <p:sp>
            <p:nvSpPr>
              <p:cNvPr id="11" name="图形"/>
              <p:cNvSpPr>
                <a:spLocks noChangeArrowheads="1"/>
              </p:cNvSpPr>
              <p:nvPr/>
            </p:nvSpPr>
            <p:spPr bwMode="auto">
              <a:xfrm>
                <a:off x="11171" y="3166"/>
                <a:ext cx="1277" cy="1274"/>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31" name="图形"/>
              <p:cNvSpPr>
                <a:spLocks noEditPoints="1" noChangeArrowheads="1"/>
              </p:cNvSpPr>
              <p:nvPr/>
            </p:nvSpPr>
            <p:spPr bwMode="auto">
              <a:xfrm>
                <a:off x="11424" y="3498"/>
                <a:ext cx="762" cy="577"/>
              </a:xfrm>
              <a:custGeom>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2" name="图形"/>
              <p:cNvSpPr>
                <a:spLocks noChangeArrowheads="1"/>
              </p:cNvSpPr>
              <p:nvPr/>
            </p:nvSpPr>
            <p:spPr bwMode="auto">
              <a:xfrm>
                <a:off x="11171" y="5040"/>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3" name="图形"/>
              <p:cNvSpPr>
                <a:spLocks noEditPoints="1" noChangeArrowheads="1"/>
              </p:cNvSpPr>
              <p:nvPr/>
            </p:nvSpPr>
            <p:spPr bwMode="auto">
              <a:xfrm>
                <a:off x="11461" y="5327"/>
                <a:ext cx="687" cy="724"/>
              </a:xfrm>
              <a:custGeom>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5" name="图形"/>
              <p:cNvSpPr>
                <a:spLocks noChangeArrowheads="1"/>
              </p:cNvSpPr>
              <p:nvPr/>
            </p:nvSpPr>
            <p:spPr bwMode="auto">
              <a:xfrm>
                <a:off x="11145" y="6988"/>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47" name="图形"/>
              <p:cNvSpPr>
                <a:spLocks noEditPoints="1" noChangeArrowheads="1"/>
              </p:cNvSpPr>
              <p:nvPr/>
            </p:nvSpPr>
            <p:spPr bwMode="auto">
              <a:xfrm>
                <a:off x="11536" y="7272"/>
                <a:ext cx="500" cy="652"/>
              </a:xfrm>
              <a:custGeom>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nvGrpSpPr>
            <p:cNvPr id="13" name="图形"/>
            <p:cNvGrpSpPr/>
            <p:nvPr/>
          </p:nvGrpSpPr>
          <p:grpSpPr>
            <a:xfrm>
              <a:off x="15208" y="3352"/>
              <a:ext cx="1251" cy="4910"/>
              <a:chOff x="11145" y="3149"/>
              <a:chExt cx="1303" cy="5114"/>
            </a:xfrm>
          </p:grpSpPr>
          <p:sp>
            <p:nvSpPr>
              <p:cNvPr id="14" name="图形"/>
              <p:cNvSpPr>
                <a:spLocks noChangeArrowheads="1"/>
              </p:cNvSpPr>
              <p:nvPr/>
            </p:nvSpPr>
            <p:spPr bwMode="auto">
              <a:xfrm>
                <a:off x="11171" y="3149"/>
                <a:ext cx="1277" cy="1274"/>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5" name="图形"/>
              <p:cNvSpPr>
                <a:spLocks noEditPoints="1" noChangeArrowheads="1"/>
              </p:cNvSpPr>
              <p:nvPr/>
            </p:nvSpPr>
            <p:spPr bwMode="auto">
              <a:xfrm>
                <a:off x="11424" y="3498"/>
                <a:ext cx="762" cy="577"/>
              </a:xfrm>
              <a:custGeom>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6"/>
                  <a:gd name="T109" fmla="*/ 0 h 217"/>
                  <a:gd name="T110" fmla="*/ 286 w 286"/>
                  <a:gd name="T111" fmla="*/ 217 h 217"/>
                </a:gd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6" h="216">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6" name="图形"/>
              <p:cNvSpPr>
                <a:spLocks noChangeArrowheads="1"/>
              </p:cNvSpPr>
              <p:nvPr/>
            </p:nvSpPr>
            <p:spPr bwMode="auto">
              <a:xfrm>
                <a:off x="11171" y="5057"/>
                <a:ext cx="1277" cy="1275"/>
              </a:xfrm>
              <a:prstGeom prst="ellipse">
                <a:avLst/>
              </a:prstGeom>
              <a:solidFill>
                <a:schemeClr val="accent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7" name="图形"/>
              <p:cNvSpPr>
                <a:spLocks noEditPoints="1" noChangeArrowheads="1"/>
              </p:cNvSpPr>
              <p:nvPr/>
            </p:nvSpPr>
            <p:spPr bwMode="auto">
              <a:xfrm>
                <a:off x="11461" y="5327"/>
                <a:ext cx="687" cy="724"/>
              </a:xfrm>
              <a:custGeom>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6"/>
                  <a:gd name="T181" fmla="*/ 0 h 101"/>
                  <a:gd name="T182" fmla="*/ 96 w 96"/>
                  <a:gd name="T183" fmla="*/ 101 h 101"/>
                </a:gd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6" h="100">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8" name="图形"/>
              <p:cNvSpPr>
                <a:spLocks noChangeArrowheads="1"/>
              </p:cNvSpPr>
              <p:nvPr/>
            </p:nvSpPr>
            <p:spPr bwMode="auto">
              <a:xfrm>
                <a:off x="11145" y="6988"/>
                <a:ext cx="1277" cy="1275"/>
              </a:xfrm>
              <a:prstGeom prst="ellipse">
                <a:avLst/>
              </a:prstGeom>
              <a:solidFill>
                <a:schemeClr val="accent2"/>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sp>
            <p:nvSpPr>
              <p:cNvPr id="19" name="图形"/>
              <p:cNvSpPr>
                <a:spLocks noEditPoints="1" noChangeArrowheads="1"/>
              </p:cNvSpPr>
              <p:nvPr/>
            </p:nvSpPr>
            <p:spPr bwMode="auto">
              <a:xfrm>
                <a:off x="11536" y="7272"/>
                <a:ext cx="500" cy="652"/>
              </a:xfrm>
              <a:custGeom>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p:spPr>
            <p:txBody>
              <a:bodyPr/>
              <a:lstStyle/>
              <a:p>
                <a:endParaRPr lang="zh-CN" altLang="zh-CN" sz="1050">
                  <a:solidFill>
                    <a:schemeClr val="bg1"/>
                  </a:solidFill>
                  <a:latin typeface="字魂58号-创中黑" panose="00000500000000000000" charset="-122"/>
                  <a:ea typeface="字魂58号-创中黑" panose="00000500000000000000" charset="-122"/>
                  <a:cs typeface="字魂58号-创中黑" panose="00000500000000000000" charset="-122"/>
                  <a:sym typeface="字魂58号-创中黑" panose="00000500000000000000" charset="-122"/>
                </a:endParaRPr>
              </a:p>
            </p:txBody>
          </p:sp>
        </p:grpSp>
      </p:grpSp>
    </p:spTree>
    <p:custDataLst>
      <p:tags r:id="rId20"/>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9"/>
                                        </p:tgtEl>
                                        <p:attrNameLst>
                                          <p:attrName>style.visibility</p:attrName>
                                        </p:attrNameLst>
                                      </p:cBhvr>
                                      <p:to>
                                        <p:strVal val="visible"/>
                                      </p:to>
                                    </p:set>
                                    <p:animEffect transition="in" filter="wheel(2)">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图形"/>
          <p:cNvGrpSpPr/>
          <p:nvPr/>
        </p:nvGrpSpPr>
        <p:grpSpPr>
          <a:xfrm>
            <a:off x="850264" y="1358265"/>
            <a:ext cx="10581006" cy="4018851"/>
            <a:chOff x="1785" y="2569"/>
            <a:chExt cx="16663" cy="6329"/>
          </a:xfrm>
        </p:grpSpPr>
        <p:sp>
          <p:nvSpPr>
            <p:cNvPr id="10" name="图形"/>
            <p:cNvSpPr/>
            <p:nvPr/>
          </p:nvSpPr>
          <p:spPr>
            <a:xfrm>
              <a:off x="11018" y="2569"/>
              <a:ext cx="7430" cy="4320"/>
            </a:xfrm>
            <a:prstGeom prst="rect">
              <a:avLst/>
            </a:prstGeom>
            <a:solidFill>
              <a:schemeClr val="accent1"/>
            </a:solidFill>
            <a:ln w="19050">
              <a:noFill/>
            </a:ln>
            <a:effectLst>
              <a:outerShdw blurRad="381000" dist="2286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字魂58号-创中黑" panose="00000500000000000000" charset="-122"/>
                <a:sym typeface="+mn-lt"/>
              </a:endParaRPr>
            </a:p>
          </p:txBody>
        </p:sp>
        <p:sp>
          <p:nvSpPr>
            <p:cNvPr id="11" name="图形"/>
            <p:cNvSpPr txBox="1"/>
            <p:nvPr/>
          </p:nvSpPr>
          <p:spPr>
            <a:xfrm>
              <a:off x="12151" y="3499"/>
              <a:ext cx="2661" cy="969"/>
            </a:xfrm>
            <a:prstGeom prst="rect">
              <a:avLst/>
            </a:prstGeom>
            <a:noFill/>
          </p:spPr>
          <p:txBody>
            <a:bodyPr wrap="none" lIns="0" tIns="0" rIns="0" bIns="0" rtlCol="0">
              <a:normAutofit/>
            </a:bodyPr>
            <a:lstStyle/>
            <a:p>
              <a:r>
                <a:rPr lang="zh-TW" altLang="zh-TW" sz="4000">
                  <a:solidFill>
                    <a:srgbClr val="F9F9F9"/>
                  </a:solidFill>
                  <a:latin typeface="Source Han Sans TC"/>
                  <a:ea typeface="Source Han Sans TC"/>
                  <a:cs typeface="+mn-ea"/>
                  <a:sym typeface="+mn-lt"/>
                </a:rPr>
                <a:t>78,941$</a:t>
              </a:r>
            </a:p>
          </p:txBody>
        </p:sp>
        <p:sp>
          <p:nvSpPr>
            <p:cNvPr id="13" name="图形"/>
            <p:cNvSpPr/>
            <p:nvPr/>
          </p:nvSpPr>
          <p:spPr>
            <a:xfrm>
              <a:off x="12151" y="4605"/>
              <a:ext cx="6089" cy="1267"/>
            </a:xfrm>
            <a:prstGeom prst="rect">
              <a:avLst/>
            </a:prstGeom>
          </p:spPr>
          <p:txBody>
            <a:bodyPr wrap="square" lIns="0" tIns="0" rIns="0" bIns="0">
              <a:normAutofit/>
            </a:bodyPr>
            <a:lstStyle/>
            <a:p>
              <a:pPr algn="l">
                <a:lnSpc>
                  <a:spcPct val="120000"/>
                </a:lnSpc>
              </a:pPr>
              <a:r>
                <a:rPr lang="zh-TW" altLang="zh-TW" sz="1200">
                  <a:solidFill>
                    <a:schemeClr val="bg1"/>
                  </a:solidFill>
                  <a:latin typeface="Source Han Sans TC"/>
                  <a:ea typeface="Source Han Sans TC"/>
                  <a:cs typeface="字魂58号-创中黑" panose="00000500000000000000" charset="-122"/>
                  <a:sym typeface="+mn-ea"/>
                </a:rPr>
                <a:t>在此處添加您的文本內容在此處添加文本內容添加文本內容在此處添加您的文本內容在此處添加文本內容添加文本內容在此處添加您的文本內容在此處添加文本</a:t>
              </a:r>
              <a:endParaRPr lang="zh-CN" altLang="en-US" sz="1200">
                <a:solidFill>
                  <a:schemeClr val="bg1"/>
                </a:solidFill>
                <a:latin typeface="字魂58号-创中黑" panose="00000500000000000000" charset="-122"/>
                <a:ea typeface="字魂58号-创中黑" panose="00000500000000000000" charset="-122"/>
                <a:cs typeface="+mn-ea"/>
                <a:sym typeface="+mn-ea"/>
              </a:endParaRPr>
            </a:p>
          </p:txBody>
        </p:sp>
        <p:sp>
          <p:nvSpPr>
            <p:cNvPr id="14" name="图形"/>
            <p:cNvSpPr/>
            <p:nvPr/>
          </p:nvSpPr>
          <p:spPr>
            <a:xfrm>
              <a:off x="1817"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2" name="图形"/>
            <p:cNvSpPr/>
            <p:nvPr/>
          </p:nvSpPr>
          <p:spPr>
            <a:xfrm>
              <a:off x="5170"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3" name="图形"/>
            <p:cNvSpPr/>
            <p:nvPr/>
          </p:nvSpPr>
          <p:spPr>
            <a:xfrm>
              <a:off x="8522"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pic>
          <p:nvPicPr>
            <p:cNvPr id="5" name="图形" descr="E:\002千库网\AAAAA千库网\2021\000商务办公\千库网_人使用智能手机手，触摸屏。项目经理研究流程.业务团队工作创业现代办公室.全球战略虚拟图标.创新图界面.分析市场库存模糊_摄影图编号274485.jpg千库网_人使用智能手机手，触摸屏。项目经理研究流程.业务团队工作创业现代办公室.全球战略虚拟图标.创新图界面.分析市场库存模糊_摄影图编号274485"/>
            <p:cNvPicPr>
              <a:picLocks noChangeAspect="1"/>
            </p:cNvPicPr>
            <p:nvPr/>
          </p:nvPicPr>
          <p:blipFill>
            <a:blip r:embed="rId2"/>
            <a:srcRect t="21109" b="18566"/>
            <a:stretch>
              <a:fillRect/>
            </a:stretch>
          </p:blipFill>
          <p:spPr>
            <a:xfrm>
              <a:off x="1785" y="3126"/>
              <a:ext cx="9173" cy="3763"/>
            </a:xfrm>
            <a:prstGeom prst="rect">
              <a:avLst/>
            </a:prstGeom>
          </p:spPr>
        </p:pic>
        <p:sp>
          <p:nvSpPr>
            <p:cNvPr id="12" name="图形"/>
            <p:cNvSpPr/>
            <p:nvPr/>
          </p:nvSpPr>
          <p:spPr>
            <a:xfrm>
              <a:off x="11874"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sp>
          <p:nvSpPr>
            <p:cNvPr id="15" name="图形"/>
            <p:cNvSpPr/>
            <p:nvPr/>
          </p:nvSpPr>
          <p:spPr>
            <a:xfrm>
              <a:off x="15226" y="7598"/>
              <a:ext cx="2910" cy="1300"/>
            </a:xfrm>
            <a:prstGeom prst="rect">
              <a:avLst/>
            </a:prstGeom>
          </p:spPr>
          <p:txBody>
            <a:bodyPr wrap="square" lIns="0" tIns="0" rIns="0" bIns="0">
              <a:normAutofit/>
            </a:bodyPr>
            <a:lstStyle/>
            <a:p>
              <a:pPr algn="l">
                <a:lnSpc>
                  <a:spcPts val="1800"/>
                </a:lnSpc>
                <a:spcBef>
                  <a:spcPts val="800"/>
                </a:spcBef>
              </a:pPr>
              <a:r>
                <a:rPr lang="zh-TW" altLang="zh-TW" sz="1600">
                  <a:solidFill>
                    <a:schemeClr val="tx1">
                      <a:lumMod val="75000"/>
                      <a:lumOff val="25000"/>
                    </a:schemeClr>
                  </a:solidFill>
                  <a:latin typeface="Source Han Sans TC"/>
                  <a:ea typeface="Source Han Sans TC"/>
                  <a:cs typeface="字魂58号-创中黑" panose="00000500000000000000" charset="-122"/>
                  <a:sym typeface="+mn-ea"/>
                </a:rPr>
                <a:t>預設標題文本</a:t>
              </a:r>
              <a:endParaRPr lang="zh-CN" altLang="en-US" sz="1600">
                <a:solidFill>
                  <a:schemeClr val="tx1">
                    <a:lumMod val="75000"/>
                    <a:lumOff val="25000"/>
                  </a:schemeClr>
                </a:solidFill>
                <a:latin typeface="字魂152号-机甲超级黑"/>
                <a:ea typeface="字魂152号-机甲超级黑"/>
                <a:cs typeface="字魂58号-创中黑" panose="00000500000000000000" charset="-122"/>
              </a:endParaRPr>
            </a:p>
            <a:p>
              <a:pPr algn="l">
                <a:lnSpc>
                  <a:spcPct val="120000"/>
                </a:lnSpc>
              </a:pPr>
              <a:r>
                <a:rPr lang="zh-TW" altLang="zh-TW" sz="1100">
                  <a:solidFill>
                    <a:schemeClr val="tx1">
                      <a:lumMod val="75000"/>
                      <a:lumOff val="25000"/>
                    </a:schemeClr>
                  </a:solidFill>
                  <a:effectLst/>
                  <a:latin typeface="Source Han Sans TC"/>
                  <a:ea typeface="Source Han Sans TC"/>
                  <a:cs typeface="字魂58号-创中黑" panose="00000500000000000000" charset="-122"/>
                  <a:sym typeface="+mn-ea"/>
                </a:rPr>
                <a:t>此處添加您的文本內容此處添加您的文本內容添加您的文本內容添加您的文本內容</a:t>
              </a:r>
              <a:endParaRPr lang="zh-CN" altLang="en-US" sz="1100">
                <a:solidFill>
                  <a:schemeClr val="tx1">
                    <a:lumMod val="75000"/>
                    <a:lumOff val="25000"/>
                  </a:schemeClr>
                </a:solidFill>
                <a:latin typeface="+mn-ea"/>
                <a:cs typeface="字魂58号-创中黑" panose="00000500000000000000" charset="-122"/>
                <a:sym typeface="+mn-ea"/>
              </a:endParaRPr>
            </a:p>
          </p:txBody>
        </p:sp>
      </p:grpSp>
    </p:spTree>
    <p:custDataLst>
      <p:tags r:id="rId3"/>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TAG_VERSION" val="1.0"/>
  <p:tag name="KSO_WM_TEMPLATE_CATEGORY" val="custom"/>
  <p:tag name="KSO_WM_TEMPLATE_COLOR_TYPE" val="1"/>
  <p:tag name="KSO_WM_TEMPLATE_INDEX" val="20205081"/>
  <p:tag name="KSO_WM_TEMPLATE_MASTER_TYPE" val="0"/>
  <p:tag name="KSO_WM_TEMPLATE_SUBCATEGORY" val="19"/>
  <p:tag name="KSO_WM_TEMPLATE_THUMBS_INDEX" val="1、4、7、12、13、14、15、16、17、18、20、24、25、28、33、36、40、43、44"/>
  <p:tag name="KSO_WM_UNIT_SHOW_EDIT_AREA_INDICATION" val="1"/>
</p:tagLst>
</file>

<file path=ppt/tags/tag10.xml><?xml version="1.0" encoding="utf-8"?>
<p:tagLst xmlns:p="http://schemas.openxmlformats.org/presentationml/2006/main">
  <p:tag name="MH" val="20151213211949"/>
  <p:tag name="MH_LIBRARY" val="GRAPHIC"/>
  <p:tag name="MH_ORDER" val="1"/>
  <p:tag name="MH_TYPE" val="SubTitle"/>
</p:tagLst>
</file>

<file path=ppt/tags/tag11.xml><?xml version="1.0" encoding="utf-8"?>
<p:tagLst xmlns:p="http://schemas.openxmlformats.org/presentationml/2006/main">
  <p:tag name="MH" val="20151213211949"/>
  <p:tag name="MH_LIBRARY" val="GRAPHIC"/>
  <p:tag name="MH_ORDER" val="2"/>
  <p:tag name="MH_TYPE" val="Other"/>
</p:tagLst>
</file>

<file path=ppt/tags/tag12.xml><?xml version="1.0" encoding="utf-8"?>
<p:tagLst xmlns:p="http://schemas.openxmlformats.org/presentationml/2006/main">
  <p:tag name="MH" val="20151213211949"/>
  <p:tag name="MH_LIBRARY" val="GRAPHIC"/>
  <p:tag name="MH_ORDER" val="3"/>
  <p:tag name="MH_TYPE" val="Other"/>
</p:tagLst>
</file>

<file path=ppt/tags/tag13.xml><?xml version="1.0" encoding="utf-8"?>
<p:tagLst xmlns:p="http://schemas.openxmlformats.org/presentationml/2006/main">
  <p:tag name="MH" val="20151213211949"/>
  <p:tag name="MH_LIBRARY" val="GRAPHIC"/>
  <p:tag name="MH_ORDER" val="3"/>
  <p:tag name="MH_TYPE" val="SubTitle"/>
</p:tagLst>
</file>

<file path=ppt/tags/tag14.xml><?xml version="1.0" encoding="utf-8"?>
<p:tagLst xmlns:p="http://schemas.openxmlformats.org/presentationml/2006/main">
  <p:tag name="MH" val="20151213211949"/>
  <p:tag name="MH_LIBRARY" val="GRAPHIC"/>
  <p:tag name="MH_ORDER" val="4"/>
  <p:tag name="MH_TYPE" val="Other"/>
</p:tagLst>
</file>

<file path=ppt/tags/tag15.xml><?xml version="1.0" encoding="utf-8"?>
<p:tagLst xmlns:p="http://schemas.openxmlformats.org/presentationml/2006/main">
  <p:tag name="MH" val="20151213211949"/>
  <p:tag name="MH_LIBRARY" val="GRAPHIC"/>
  <p:tag name="MH_ORDER" val="3"/>
  <p:tag name="MH_TYPE" val="Other"/>
</p:tagLst>
</file>

<file path=ppt/tags/tag16.xml><?xml version="1.0" encoding="utf-8"?>
<p:tagLst xmlns:p="http://schemas.openxmlformats.org/presentationml/2006/main">
  <p:tag name="MH" val="20151213211949"/>
  <p:tag name="MH_LIBRARY" val="GRAPHIC"/>
  <p:tag name="MH_ORDER" val="3"/>
  <p:tag name="MH_TYPE" val="SubTitle"/>
</p:tagLst>
</file>

<file path=ppt/tags/tag17.xml><?xml version="1.0" encoding="utf-8"?>
<p:tagLst xmlns:p="http://schemas.openxmlformats.org/presentationml/2006/main">
  <p:tag name="MH" val="20151213211949"/>
  <p:tag name="MH_LIBRARY" val="GRAPHIC"/>
  <p:tag name="MH_ORDER" val="4"/>
  <p:tag name="MH_TYPE" val="Other"/>
</p:tagLst>
</file>

<file path=ppt/tags/tag18.xml><?xml version="1.0" encoding="utf-8"?>
<p:tagLst xmlns:p="http://schemas.openxmlformats.org/presentationml/2006/main">
  <p:tag name="MH" val="20151213211949"/>
  <p:tag name="MH_LIBRARY" val="GRAPHIC"/>
  <p:tag name="MH_ORDER" val="1"/>
  <p:tag name="MH_TYPE" val="Other"/>
</p:tagLst>
</file>

<file path=ppt/tags/tag19.xml><?xml version="1.0" encoding="utf-8"?>
<p:tagLst xmlns:p="http://schemas.openxmlformats.org/presentationml/2006/main">
  <p:tag name="MH" val="20151213211949"/>
  <p:tag name="MH_LIBRARY" val="GRAPHIC"/>
  <p:tag name="MH_ORDER" val="1"/>
  <p:tag name="MH_TYPE" val="SubTitle"/>
</p:tagLst>
</file>

<file path=ppt/tags/tag2.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20.xml><?xml version="1.0" encoding="utf-8"?>
<p:tagLst xmlns:p="http://schemas.openxmlformats.org/presentationml/2006/main">
  <p:tag name="MH" val="20151213211949"/>
  <p:tag name="MH_LIBRARY" val="GRAPHIC"/>
  <p:tag name="MH_ORDER" val="2"/>
  <p:tag name="MH_TYPE" val="Other"/>
</p:tagLst>
</file>

<file path=ppt/tags/tag21.xml><?xml version="1.0" encoding="utf-8"?>
<p:tagLst xmlns:p="http://schemas.openxmlformats.org/presentationml/2006/main">
  <p:tag name="MH" val="20151213211949"/>
  <p:tag name="MH_LIBRARY" val="GRAPHIC"/>
  <p:tag name="MH_ORDER" val="3"/>
  <p:tag name="MH_TYPE" val="Other"/>
</p:tagLst>
</file>

<file path=ppt/tags/tag22.xml><?xml version="1.0" encoding="utf-8"?>
<p:tagLst xmlns:p="http://schemas.openxmlformats.org/presentationml/2006/main">
  <p:tag name="MH" val="20151213211949"/>
  <p:tag name="MH_LIBRARY" val="GRAPHIC"/>
  <p:tag name="MH_ORDER" val="3"/>
  <p:tag name="MH_TYPE" val="SubTitle"/>
</p:tagLst>
</file>

<file path=ppt/tags/tag23.xml><?xml version="1.0" encoding="utf-8"?>
<p:tagLst xmlns:p="http://schemas.openxmlformats.org/presentationml/2006/main">
  <p:tag name="MH" val="20151213211949"/>
  <p:tag name="MH_LIBRARY" val="GRAPHIC"/>
  <p:tag name="MH_ORDER" val="4"/>
  <p:tag name="MH_TYPE" val="Other"/>
</p:tagLst>
</file>

<file path=ppt/tags/tag24.xml><?xml version="1.0" encoding="utf-8"?>
<p:tagLst xmlns:p="http://schemas.openxmlformats.org/presentationml/2006/main">
  <p:tag name="MH" val="20151213211949"/>
  <p:tag name="MH_LIBRARY" val="GRAPHIC"/>
  <p:tag name="MH_ORDER" val="3"/>
  <p:tag name="MH_TYPE" val="Other"/>
</p:tagLst>
</file>

<file path=ppt/tags/tag25.xml><?xml version="1.0" encoding="utf-8"?>
<p:tagLst xmlns:p="http://schemas.openxmlformats.org/presentationml/2006/main">
  <p:tag name="MH" val="20151213211949"/>
  <p:tag name="MH_LIBRARY" val="GRAPHIC"/>
  <p:tag name="MH_ORDER" val="3"/>
  <p:tag name="MH_TYPE" val="SubTitle"/>
</p:tagLst>
</file>

<file path=ppt/tags/tag26.xml><?xml version="1.0" encoding="utf-8"?>
<p:tagLst xmlns:p="http://schemas.openxmlformats.org/presentationml/2006/main">
  <p:tag name="MH" val="20151213211949"/>
  <p:tag name="MH_LIBRARY" val="GRAPHIC"/>
  <p:tag name="MH_ORDER" val="4"/>
  <p:tag name="MH_TYPE" val="Other"/>
</p:tagLst>
</file>

<file path=ppt/tags/tag27.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28.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29.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0.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1.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2.xml><?xml version="1.0" encoding="utf-8"?>
<p:tagLst xmlns:p="http://schemas.openxmlformats.org/presentationml/2006/main">
  <p:tag name="MH" val="20160511235726"/>
  <p:tag name="MH_LIBRARY" val="GRAPHIC"/>
  <p:tag name="MH_ORDER" val="1"/>
  <p:tag name="MH_TYPE" val="Title"/>
</p:tagLst>
</file>

<file path=ppt/tags/tag33.xml><?xml version="1.0" encoding="utf-8"?>
<p:tagLst xmlns:p="http://schemas.openxmlformats.org/presentationml/2006/main">
  <p:tag name="MH" val="20160511235726"/>
  <p:tag name="MH_LIBRARY" val="GRAPHIC"/>
  <p:tag name="MH_ORDER" val="2"/>
  <p:tag name="MH_TYPE" val="SubTitle"/>
</p:tagLst>
</file>

<file path=ppt/tags/tag34.xml><?xml version="1.0" encoding="utf-8"?>
<p:tagLst xmlns:p="http://schemas.openxmlformats.org/presentationml/2006/main">
  <p:tag name="MH" val="20160511235726"/>
  <p:tag name="MH_LIBRARY" val="GRAPHIC"/>
  <p:tag name="MH_ORDER" val="4"/>
  <p:tag name="MH_TYPE" val="SubTitle"/>
</p:tagLst>
</file>

<file path=ppt/tags/tag35.xml><?xml version="1.0" encoding="utf-8"?>
<p:tagLst xmlns:p="http://schemas.openxmlformats.org/presentationml/2006/main">
  <p:tag name="MH" val="20160511235726"/>
  <p:tag name="MH_LIBRARY" val="GRAPHIC"/>
  <p:tag name="MH_ORDER" val="1"/>
  <p:tag name="MH_TYPE" val="SubTitle"/>
</p:tagLst>
</file>

<file path=ppt/tags/tag36.xml><?xml version="1.0" encoding="utf-8"?>
<p:tagLst xmlns:p="http://schemas.openxmlformats.org/presentationml/2006/main">
  <p:tag name="MH" val="20160511235726"/>
  <p:tag name="MH_LIBRARY" val="GRAPHIC"/>
  <p:tag name="MH_ORDER" val="3"/>
  <p:tag name="MH_TYPE" val="SubTitle"/>
</p:tagLst>
</file>

<file path=ppt/tags/tag37.xml><?xml version="1.0" encoding="utf-8"?>
<p:tagLst xmlns:p="http://schemas.openxmlformats.org/presentationml/2006/main">
  <p:tag name="MH" val="20160511235726"/>
  <p:tag name="MH_LIBRARY" val="GRAPHIC"/>
  <p:tag name="MH_ORDER" val="3"/>
  <p:tag name="MH_TYPE" val="SubTitle"/>
</p:tagLst>
</file>

<file path=ppt/tags/tag38.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39.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0.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1.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2.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3.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4.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5.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46.xml><?xml version="1.0" encoding="utf-8"?>
<p:tagLst xmlns:p="http://schemas.openxmlformats.org/presentationml/2006/main">
  <p:tag name="AS_OS" val="Unix 2.6 unknown"/>
  <p:tag name="AS_RELEASE_DATE" val="2021.11.30"/>
  <p:tag name="AS_TITLE" val="Aspose.Slides for Java"/>
  <p:tag name="AS_VERSION" val="21.11"/>
  <p:tag name="KSO_DOCER_TEMPLATE_OPEN_ONCE_MARK" val="1"/>
</p:tagLst>
</file>

<file path=ppt/tags/tag5.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6.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7.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8.xml><?xml version="1.0" encoding="utf-8"?>
<p:tagLst xmlns:p="http://schemas.openxmlformats.org/presentationml/2006/main">
  <p:tag name="KSO_WM_BEAUTIFY_FLAG" val="#wm#"/>
  <p:tag name="KSO_WM_SPECIAL_SOURCE" val="bdnull"/>
  <p:tag name="KSO_WM_TEMPLATE_CATEGORY" val="custom"/>
  <p:tag name="KSO_WM_TEMPLATE_INDEX" val="20205081"/>
</p:tagLst>
</file>

<file path=ppt/tags/tag9.xml><?xml version="1.0" encoding="utf-8"?>
<p:tagLst xmlns:p="http://schemas.openxmlformats.org/presentationml/2006/main">
  <p:tag name="MH" val="20151213211949"/>
  <p:tag name="MH_LIBRARY" val="GRAPHIC"/>
  <p:tag name="MH_ORDER" val="1"/>
  <p:tag name="MH_TYPE" val="Other"/>
</p:tagLst>
</file>

<file path=ppt/theme/theme1.xml><?xml version="1.0" encoding="utf-8"?>
<a:theme xmlns:r="http://schemas.openxmlformats.org/officeDocument/2006/relationships" xmlns:a="http://schemas.openxmlformats.org/drawingml/2006/main" name="Office 主题​​">
  <a:themeElements>
    <a:clrScheme name="自定义 739">
      <a:dk1>
        <a:srgbClr val="000000"/>
      </a:dk1>
      <a:lt1>
        <a:srgbClr val="FFFFFF"/>
      </a:lt1>
      <a:dk2>
        <a:srgbClr val="0F1423"/>
      </a:dk2>
      <a:lt2>
        <a:srgbClr val="FFFFFF"/>
      </a:lt2>
      <a:accent1>
        <a:srgbClr val="92CFC7"/>
      </a:accent1>
      <a:accent2>
        <a:srgbClr val="C9E7E5"/>
      </a:accent2>
      <a:accent3>
        <a:srgbClr val="92CFC7"/>
      </a:accent3>
      <a:accent4>
        <a:srgbClr val="C9E7E5"/>
      </a:accent4>
      <a:accent5>
        <a:srgbClr val="92CFC7"/>
      </a:accent5>
      <a:accent6>
        <a:srgbClr val="C9E7E5"/>
      </a:accent6>
      <a:hlink>
        <a:srgbClr val="92CFC7"/>
      </a:hlink>
      <a:folHlink>
        <a:srgbClr val="C9E7E5"/>
      </a:folHlink>
    </a:clrScheme>
    <a:fontScheme name="自定义 9">
      <a:majorFont>
        <a:latin typeface="字魂152号-机甲超级黑"/>
        <a:ea typeface="字魂152号-机甲超级黑"/>
        <a:cs typeface="Arial"/>
      </a:majorFont>
      <a:minorFont>
        <a:latin typeface="字魂152号-机甲超级黑"/>
        <a:ea typeface="字魂152号-机甲超级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字魂58号-创中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58号-创中黑" panose="00000500000000000000" charset="-122"/>
        <a:ea typeface="字魂58号-创中黑" panose="00000500000000000000" charset="-122"/>
        <a:cs typeface="Arial"/>
        <a:font script="Jpan" typeface="ＭＳ Ｐゴシック"/>
        <a:font script="Hang" typeface="맑은 고딕"/>
        <a:font script="Hans" typeface="字魂58号-创中黑"/>
        <a:font script="Hant" typeface="新細明體"/>
        <a:font script="Arab" typeface="字魂152号-机甲超级黑"/>
        <a:font script="Hebr" typeface="字魂152号-机甲超级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52号-机甲超级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宽屏</PresentationFormat>
  <Paragraphs>163</Paragraphs>
  <Slides>20</Slides>
  <Notes>0</Notes>
  <TotalTime>1</TotalTime>
  <HiddenSlides>0</HiddenSlides>
  <MMClips>0</MMClips>
  <ScaleCrop>0</ScaleCrop>
  <HeadingPairs>
    <vt:vector baseType="variant" size="6">
      <vt:variant>
        <vt:lpstr>Fonts used</vt:lpstr>
      </vt:variant>
      <vt:variant>
        <vt:i4>14</vt:i4>
      </vt:variant>
      <vt:variant>
        <vt:lpstr>Theme</vt:lpstr>
      </vt:variant>
      <vt:variant>
        <vt:i4>1</vt:i4>
      </vt:variant>
      <vt:variant>
        <vt:lpstr>Slide Titles</vt:lpstr>
      </vt:variant>
      <vt:variant>
        <vt:i4>20</vt:i4>
      </vt:variant>
    </vt:vector>
  </HeadingPairs>
  <TitlesOfParts>
    <vt:vector baseType="lpstr" size="35">
      <vt:lpstr>Arial</vt:lpstr>
      <vt:lpstr>字魂152号-机甲超级黑</vt:lpstr>
      <vt:lpstr>微软雅黑</vt:lpstr>
      <vt:lpstr>Wingdings</vt:lpstr>
      <vt:lpstr>字魂58号-创中黑</vt:lpstr>
      <vt:lpstr>Calibri Light</vt:lpstr>
      <vt:lpstr>思源黑体 CN Bold</vt:lpstr>
      <vt:lpstr>思源黑体 CN Normal</vt:lpstr>
      <vt:lpstr>思源黑体 CN Medium</vt:lpstr>
      <vt:lpstr>Calibri</vt:lpstr>
      <vt:lpstr>宋体</vt:lpstr>
      <vt:lpstr>Avenir Next Condensed</vt:lpstr>
      <vt:lpstr>字魂36号-正文宋楷</vt:lpstr>
      <vt:lpstr>Source Han Sans TC</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21.1100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空白演示</dc:title>
  <dc:creator>Administrator</dc:creator>
  <cp:lastModifiedBy>Administrator</cp:lastModifiedBy>
  <cp:revision>259</cp:revision>
  <dcterms:created xsi:type="dcterms:W3CDTF">2019-06-19T02:08:00Z</dcterms:created>
  <dcterms:modified xsi:type="dcterms:W3CDTF">2024-01-01T01:55:09Z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ICV">
    <vt:lpwstr>5213A387D7FF4B7993FE019D36BC32EE</vt:lpwstr>
  </property>
  <property fmtid="{D5CDD505-2E9C-101B-9397-08002B2CF9AE}" pid="3" name="KSOProductBuildVer">
    <vt:lpwstr>2052-11.1.0.11372</vt:lpwstr>
  </property>
</Properties>
</file>